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62" r:id="rId10"/>
    <p:sldId id="263" r:id="rId11"/>
    <p:sldId id="264" r:id="rId12"/>
    <p:sldId id="265" r:id="rId13"/>
    <p:sldId id="266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892"/>
    <a:srgbClr val="DEC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032F28-DD1D-4673-8BBE-B34D8E3A26F6}" v="2" dt="2023-10-27T00:01:39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.duquevazquez" userId="e98ca7be-4693-4b4e-aac2-1fa4b3a593fd" providerId="ADAL" clId="{A7A556BA-E4AF-4639-8DB1-E3200DAF01B3}"/>
    <pc:docChg chg="undo redo custSel addSld delSld modSld sldOrd">
      <pc:chgData name="ef.duquevazquez" userId="e98ca7be-4693-4b4e-aac2-1fa4b3a593fd" providerId="ADAL" clId="{A7A556BA-E4AF-4639-8DB1-E3200DAF01B3}" dt="2023-10-26T15:28:46.144" v="885" actId="47"/>
      <pc:docMkLst>
        <pc:docMk/>
      </pc:docMkLst>
      <pc:sldChg chg="addSp delSp modSp new mod setBg">
        <pc:chgData name="ef.duquevazquez" userId="e98ca7be-4693-4b4e-aac2-1fa4b3a593fd" providerId="ADAL" clId="{A7A556BA-E4AF-4639-8DB1-E3200DAF01B3}" dt="2023-10-25T21:45:09.389" v="483" actId="20577"/>
        <pc:sldMkLst>
          <pc:docMk/>
          <pc:sldMk cId="799868747" sldId="256"/>
        </pc:sldMkLst>
        <pc:spChg chg="del">
          <ac:chgData name="ef.duquevazquez" userId="e98ca7be-4693-4b4e-aac2-1fa4b3a593fd" providerId="ADAL" clId="{A7A556BA-E4AF-4639-8DB1-E3200DAF01B3}" dt="2023-10-25T21:28:39.722" v="1" actId="478"/>
          <ac:spMkLst>
            <pc:docMk/>
            <pc:sldMk cId="799868747" sldId="256"/>
            <ac:spMk id="2" creationId="{7582BF84-3DD3-4EB1-27C4-A53F31E39252}"/>
          </ac:spMkLst>
        </pc:spChg>
        <pc:spChg chg="del">
          <ac:chgData name="ef.duquevazquez" userId="e98ca7be-4693-4b4e-aac2-1fa4b3a593fd" providerId="ADAL" clId="{A7A556BA-E4AF-4639-8DB1-E3200DAF01B3}" dt="2023-10-25T21:28:39.722" v="1" actId="478"/>
          <ac:spMkLst>
            <pc:docMk/>
            <pc:sldMk cId="799868747" sldId="256"/>
            <ac:spMk id="3" creationId="{3C6FF9D7-A480-4E10-40A2-8BA9B8CB74F9}"/>
          </ac:spMkLst>
        </pc:spChg>
        <pc:spChg chg="add mod">
          <ac:chgData name="ef.duquevazquez" userId="e98ca7be-4693-4b4e-aac2-1fa4b3a593fd" providerId="ADAL" clId="{A7A556BA-E4AF-4639-8DB1-E3200DAF01B3}" dt="2023-10-25T21:45:09.389" v="483" actId="20577"/>
          <ac:spMkLst>
            <pc:docMk/>
            <pc:sldMk cId="799868747" sldId="256"/>
            <ac:spMk id="4" creationId="{82EE0857-40C3-40E3-B387-7FBF07A62174}"/>
          </ac:spMkLst>
        </pc:spChg>
        <pc:spChg chg="add mod">
          <ac:chgData name="ef.duquevazquez" userId="e98ca7be-4693-4b4e-aac2-1fa4b3a593fd" providerId="ADAL" clId="{A7A556BA-E4AF-4639-8DB1-E3200DAF01B3}" dt="2023-10-25T21:31:42.786" v="11"/>
          <ac:spMkLst>
            <pc:docMk/>
            <pc:sldMk cId="799868747" sldId="256"/>
            <ac:spMk id="8" creationId="{412C231A-68DC-1DA4-A247-380AEDAF3FA2}"/>
          </ac:spMkLst>
        </pc:spChg>
        <pc:spChg chg="mod topLvl">
          <ac:chgData name="ef.duquevazquez" userId="e98ca7be-4693-4b4e-aac2-1fa4b3a593fd" providerId="ADAL" clId="{A7A556BA-E4AF-4639-8DB1-E3200DAF01B3}" dt="2023-10-25T21:34:27.868" v="288" actId="207"/>
          <ac:spMkLst>
            <pc:docMk/>
            <pc:sldMk cId="799868747" sldId="256"/>
            <ac:spMk id="11" creationId="{77842352-EFA1-BD63-C7F4-683BAFC2ECBF}"/>
          </ac:spMkLst>
        </pc:spChg>
        <pc:spChg chg="add mod">
          <ac:chgData name="ef.duquevazquez" userId="e98ca7be-4693-4b4e-aac2-1fa4b3a593fd" providerId="ADAL" clId="{A7A556BA-E4AF-4639-8DB1-E3200DAF01B3}" dt="2023-10-25T21:35:00.691" v="301" actId="20577"/>
          <ac:spMkLst>
            <pc:docMk/>
            <pc:sldMk cId="799868747" sldId="256"/>
            <ac:spMk id="12" creationId="{E82F41D9-4DF9-14B0-45BF-DAF3BF24BF4C}"/>
          </ac:spMkLst>
        </pc:spChg>
        <pc:grpChg chg="add del mod">
          <ac:chgData name="ef.duquevazquez" userId="e98ca7be-4693-4b4e-aac2-1fa4b3a593fd" providerId="ADAL" clId="{A7A556BA-E4AF-4639-8DB1-E3200DAF01B3}" dt="2023-10-25T21:34:02.488" v="286" actId="165"/>
          <ac:grpSpMkLst>
            <pc:docMk/>
            <pc:sldMk cId="799868747" sldId="256"/>
            <ac:grpSpMk id="9" creationId="{A8F34077-5855-D1E8-9FA4-867D9D01DD4A}"/>
          </ac:grpSpMkLst>
        </pc:grpChg>
        <pc:picChg chg="add mod">
          <ac:chgData name="ef.duquevazquez" userId="e98ca7be-4693-4b4e-aac2-1fa4b3a593fd" providerId="ADAL" clId="{A7A556BA-E4AF-4639-8DB1-E3200DAF01B3}" dt="2023-10-25T21:31:22.074" v="6" actId="1076"/>
          <ac:picMkLst>
            <pc:docMk/>
            <pc:sldMk cId="799868747" sldId="256"/>
            <ac:picMk id="5" creationId="{73BA5600-002F-E8F6-9239-4F96DFC85E00}"/>
          </ac:picMkLst>
        </pc:picChg>
        <pc:picChg chg="add mod">
          <ac:chgData name="ef.duquevazquez" userId="e98ca7be-4693-4b4e-aac2-1fa4b3a593fd" providerId="ADAL" clId="{A7A556BA-E4AF-4639-8DB1-E3200DAF01B3}" dt="2023-10-25T21:31:32.997" v="10" actId="1076"/>
          <ac:picMkLst>
            <pc:docMk/>
            <pc:sldMk cId="799868747" sldId="256"/>
            <ac:picMk id="7" creationId="{AD8C0DEF-A3E0-EA23-EED3-15C8C37FB8CB}"/>
          </ac:picMkLst>
        </pc:picChg>
        <pc:cxnChg chg="mod topLvl">
          <ac:chgData name="ef.duquevazquez" userId="e98ca7be-4693-4b4e-aac2-1fa4b3a593fd" providerId="ADAL" clId="{A7A556BA-E4AF-4639-8DB1-E3200DAF01B3}" dt="2023-10-25T21:34:18.635" v="287" actId="208"/>
          <ac:cxnSpMkLst>
            <pc:docMk/>
            <pc:sldMk cId="799868747" sldId="256"/>
            <ac:cxnSpMk id="10" creationId="{8A997E46-3F90-6E4B-B7E7-5E5CD647D6A1}"/>
          </ac:cxnSpMkLst>
        </pc:cxnChg>
      </pc:sldChg>
      <pc:sldChg chg="addSp modSp new mod">
        <pc:chgData name="ef.duquevazquez" userId="e98ca7be-4693-4b4e-aac2-1fa4b3a593fd" providerId="ADAL" clId="{A7A556BA-E4AF-4639-8DB1-E3200DAF01B3}" dt="2023-10-25T21:39:23.572" v="382" actId="5793"/>
        <pc:sldMkLst>
          <pc:docMk/>
          <pc:sldMk cId="797156782" sldId="257"/>
        </pc:sldMkLst>
        <pc:spChg chg="mod">
          <ac:chgData name="ef.duquevazquez" userId="e98ca7be-4693-4b4e-aac2-1fa4b3a593fd" providerId="ADAL" clId="{A7A556BA-E4AF-4639-8DB1-E3200DAF01B3}" dt="2023-10-25T21:39:23.572" v="382" actId="5793"/>
          <ac:spMkLst>
            <pc:docMk/>
            <pc:sldMk cId="797156782" sldId="257"/>
            <ac:spMk id="3" creationId="{BF018E4B-5ED6-88C2-3921-BB66ECAFC09B}"/>
          </ac:spMkLst>
        </pc:spChg>
        <pc:grpChg chg="add mod">
          <ac:chgData name="ef.duquevazquez" userId="e98ca7be-4693-4b4e-aac2-1fa4b3a593fd" providerId="ADAL" clId="{A7A556BA-E4AF-4639-8DB1-E3200DAF01B3}" dt="2023-10-25T21:37:27.735" v="330" actId="207"/>
          <ac:grpSpMkLst>
            <pc:docMk/>
            <pc:sldMk cId="797156782" sldId="257"/>
            <ac:grpSpMk id="2" creationId="{313489A5-2D43-D9F1-0AFD-4B44441C8F3D}"/>
          </ac:grpSpMkLst>
        </pc:grpChg>
        <pc:picChg chg="add mod">
          <ac:chgData name="ef.duquevazquez" userId="e98ca7be-4693-4b4e-aac2-1fa4b3a593fd" providerId="ADAL" clId="{A7A556BA-E4AF-4639-8DB1-E3200DAF01B3}" dt="2023-10-25T21:39:19.926" v="376" actId="1076"/>
          <ac:picMkLst>
            <pc:docMk/>
            <pc:sldMk cId="797156782" sldId="257"/>
            <ac:picMk id="6" creationId="{2EAB994A-3C63-15B6-F5CC-B4D340AE20C2}"/>
          </ac:picMkLst>
        </pc:picChg>
        <pc:cxnChg chg="mod">
          <ac:chgData name="ef.duquevazquez" userId="e98ca7be-4693-4b4e-aac2-1fa4b3a593fd" providerId="ADAL" clId="{A7A556BA-E4AF-4639-8DB1-E3200DAF01B3}" dt="2023-10-25T21:37:27.735" v="330" actId="207"/>
          <ac:cxnSpMkLst>
            <pc:docMk/>
            <pc:sldMk cId="797156782" sldId="257"/>
            <ac:cxnSpMk id="4" creationId="{8C99BC3A-D06B-4BD0-663B-34DBDEF9070A}"/>
          </ac:cxnSpMkLst>
        </pc:cxnChg>
      </pc:sldChg>
      <pc:sldChg chg="addSp delSp modSp add mod">
        <pc:chgData name="ef.duquevazquez" userId="e98ca7be-4693-4b4e-aac2-1fa4b3a593fd" providerId="ADAL" clId="{A7A556BA-E4AF-4639-8DB1-E3200DAF01B3}" dt="2023-10-25T21:40:40.132" v="410" actId="1076"/>
        <pc:sldMkLst>
          <pc:docMk/>
          <pc:sldMk cId="4249545952" sldId="258"/>
        </pc:sldMkLst>
        <pc:spChg chg="mod">
          <ac:chgData name="ef.duquevazquez" userId="e98ca7be-4693-4b4e-aac2-1fa4b3a593fd" providerId="ADAL" clId="{A7A556BA-E4AF-4639-8DB1-E3200DAF01B3}" dt="2023-10-25T21:39:32.831" v="388" actId="20577"/>
          <ac:spMkLst>
            <pc:docMk/>
            <pc:sldMk cId="4249545952" sldId="258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1.078" v="400" actId="478"/>
          <ac:picMkLst>
            <pc:docMk/>
            <pc:sldMk cId="4249545952" sldId="258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0:40.132" v="410" actId="1076"/>
          <ac:picMkLst>
            <pc:docMk/>
            <pc:sldMk cId="4249545952" sldId="258"/>
            <ac:picMk id="7" creationId="{74C5F85D-02DA-2984-64E5-DB937994092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0:55.613" v="413" actId="1076"/>
        <pc:sldMkLst>
          <pc:docMk/>
          <pc:sldMk cId="2958988214" sldId="259"/>
        </pc:sldMkLst>
        <pc:spChg chg="mod">
          <ac:chgData name="ef.duquevazquez" userId="e98ca7be-4693-4b4e-aac2-1fa4b3a593fd" providerId="ADAL" clId="{A7A556BA-E4AF-4639-8DB1-E3200DAF01B3}" dt="2023-10-25T21:39:38.477" v="393" actId="20577"/>
          <ac:spMkLst>
            <pc:docMk/>
            <pc:sldMk cId="2958988214" sldId="259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2.765" v="401" actId="478"/>
          <ac:picMkLst>
            <pc:docMk/>
            <pc:sldMk cId="2958988214" sldId="259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0:55.613" v="413" actId="1076"/>
          <ac:picMkLst>
            <pc:docMk/>
            <pc:sldMk cId="2958988214" sldId="259"/>
            <ac:picMk id="7" creationId="{63BB288A-0AFA-065B-8FBD-0531EB2918B4}"/>
          </ac:picMkLst>
        </pc:picChg>
      </pc:sldChg>
      <pc:sldChg chg="addSp delSp modSp add del mod">
        <pc:chgData name="ef.duquevazquez" userId="e98ca7be-4693-4b4e-aac2-1fa4b3a593fd" providerId="ADAL" clId="{A7A556BA-E4AF-4639-8DB1-E3200DAF01B3}" dt="2023-10-25T21:41:10.177" v="416" actId="1076"/>
        <pc:sldMkLst>
          <pc:docMk/>
          <pc:sldMk cId="1203185186" sldId="260"/>
        </pc:sldMkLst>
        <pc:spChg chg="mod">
          <ac:chgData name="ef.duquevazquez" userId="e98ca7be-4693-4b4e-aac2-1fa4b3a593fd" providerId="ADAL" clId="{A7A556BA-E4AF-4639-8DB1-E3200DAF01B3}" dt="2023-10-25T21:39:43" v="395" actId="20577"/>
          <ac:spMkLst>
            <pc:docMk/>
            <pc:sldMk cId="1203185186" sldId="260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6.973" v="404" actId="478"/>
          <ac:picMkLst>
            <pc:docMk/>
            <pc:sldMk cId="1203185186" sldId="260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1:10.177" v="416" actId="1076"/>
          <ac:picMkLst>
            <pc:docMk/>
            <pc:sldMk cId="1203185186" sldId="260"/>
            <ac:picMk id="7" creationId="{51199F53-030C-71DD-B583-5A046B4570FD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1:24.852" v="419" actId="1076"/>
        <pc:sldMkLst>
          <pc:docMk/>
          <pc:sldMk cId="267391413" sldId="261"/>
        </pc:sldMkLst>
        <pc:spChg chg="mod">
          <ac:chgData name="ef.duquevazquez" userId="e98ca7be-4693-4b4e-aac2-1fa4b3a593fd" providerId="ADAL" clId="{A7A556BA-E4AF-4639-8DB1-E3200DAF01B3}" dt="2023-10-25T21:39:47.727" v="399" actId="20577"/>
          <ac:spMkLst>
            <pc:docMk/>
            <pc:sldMk cId="267391413" sldId="261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9.157" v="405" actId="478"/>
          <ac:picMkLst>
            <pc:docMk/>
            <pc:sldMk cId="267391413" sldId="261"/>
            <ac:picMk id="6" creationId="{2EAB994A-3C63-15B6-F5CC-B4D340AE20C2}"/>
          </ac:picMkLst>
        </pc:picChg>
        <pc:picChg chg="add del mod">
          <ac:chgData name="ef.duquevazquez" userId="e98ca7be-4693-4b4e-aac2-1fa4b3a593fd" providerId="ADAL" clId="{A7A556BA-E4AF-4639-8DB1-E3200DAF01B3}" dt="2023-10-25T21:40:24.089" v="407"/>
          <ac:picMkLst>
            <pc:docMk/>
            <pc:sldMk cId="267391413" sldId="261"/>
            <ac:picMk id="7" creationId="{6D3E9D1C-EDF1-1F36-1F4B-F81B68E65A99}"/>
          </ac:picMkLst>
        </pc:picChg>
        <pc:picChg chg="add mod">
          <ac:chgData name="ef.duquevazquez" userId="e98ca7be-4693-4b4e-aac2-1fa4b3a593fd" providerId="ADAL" clId="{A7A556BA-E4AF-4639-8DB1-E3200DAF01B3}" dt="2023-10-25T21:41:24.852" v="419" actId="1076"/>
          <ac:picMkLst>
            <pc:docMk/>
            <pc:sldMk cId="267391413" sldId="261"/>
            <ac:picMk id="9" creationId="{35A541CD-9833-7340-F55A-A7EE06103123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2:46.547" v="438" actId="1076"/>
        <pc:sldMkLst>
          <pc:docMk/>
          <pc:sldMk cId="403546804" sldId="262"/>
        </pc:sldMkLst>
        <pc:spChg chg="mod">
          <ac:chgData name="ef.duquevazquez" userId="e98ca7be-4693-4b4e-aac2-1fa4b3a593fd" providerId="ADAL" clId="{A7A556BA-E4AF-4639-8DB1-E3200DAF01B3}" dt="2023-10-25T21:41:49.791" v="422" actId="20577"/>
          <ac:spMkLst>
            <pc:docMk/>
            <pc:sldMk cId="403546804" sldId="262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42:11.480" v="431" actId="478"/>
          <ac:picMkLst>
            <pc:docMk/>
            <pc:sldMk cId="403546804" sldId="262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2:46.547" v="438" actId="1076"/>
          <ac:picMkLst>
            <pc:docMk/>
            <pc:sldMk cId="403546804" sldId="262"/>
            <ac:picMk id="7" creationId="{1F55D582-CC2B-CE21-E96F-A6CAC4EB4C0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3:06.103" v="442" actId="1076"/>
        <pc:sldMkLst>
          <pc:docMk/>
          <pc:sldMk cId="1931900119" sldId="263"/>
        </pc:sldMkLst>
        <pc:spChg chg="mod">
          <ac:chgData name="ef.duquevazquez" userId="e98ca7be-4693-4b4e-aac2-1fa4b3a593fd" providerId="ADAL" clId="{A7A556BA-E4AF-4639-8DB1-E3200DAF01B3}" dt="2023-10-25T21:41:53.142" v="424" actId="20577"/>
          <ac:spMkLst>
            <pc:docMk/>
            <pc:sldMk cId="1931900119" sldId="263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1:43:06.103" v="442" actId="1076"/>
          <ac:picMkLst>
            <pc:docMk/>
            <pc:sldMk cId="1931900119" sldId="263"/>
            <ac:picMk id="6" creationId="{FD362611-F5B5-8894-CF05-E74F98CB6CD5}"/>
          </ac:picMkLst>
        </pc:picChg>
        <pc:picChg chg="del">
          <ac:chgData name="ef.duquevazquez" userId="e98ca7be-4693-4b4e-aac2-1fa4b3a593fd" providerId="ADAL" clId="{A7A556BA-E4AF-4639-8DB1-E3200DAF01B3}" dt="2023-10-25T21:42:13.213" v="432" actId="478"/>
          <ac:picMkLst>
            <pc:docMk/>
            <pc:sldMk cId="1931900119" sldId="263"/>
            <ac:picMk id="7" creationId="{74C5F85D-02DA-2984-64E5-DB937994092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3:11:32.278" v="509" actId="1076"/>
        <pc:sldMkLst>
          <pc:docMk/>
          <pc:sldMk cId="800910998" sldId="264"/>
        </pc:sldMkLst>
        <pc:spChg chg="mod">
          <ac:chgData name="ef.duquevazquez" userId="e98ca7be-4693-4b4e-aac2-1fa4b3a593fd" providerId="ADAL" clId="{A7A556BA-E4AF-4639-8DB1-E3200DAF01B3}" dt="2023-10-25T21:41:56.741" v="426" actId="20577"/>
          <ac:spMkLst>
            <pc:docMk/>
            <pc:sldMk cId="800910998" sldId="264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3:11:32.278" v="509" actId="1076"/>
          <ac:picMkLst>
            <pc:docMk/>
            <pc:sldMk cId="800910998" sldId="264"/>
            <ac:picMk id="6" creationId="{8AC3819E-1AA9-CFD4-C057-F8DAC0F97A54}"/>
          </ac:picMkLst>
        </pc:picChg>
        <pc:picChg chg="del">
          <ac:chgData name="ef.duquevazquez" userId="e98ca7be-4693-4b4e-aac2-1fa4b3a593fd" providerId="ADAL" clId="{A7A556BA-E4AF-4639-8DB1-E3200DAF01B3}" dt="2023-10-25T21:42:15.057" v="433" actId="478"/>
          <ac:picMkLst>
            <pc:docMk/>
            <pc:sldMk cId="800910998" sldId="264"/>
            <ac:picMk id="7" creationId="{63BB288A-0AFA-065B-8FBD-0531EB2918B4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3:12:09.037" v="512" actId="1076"/>
        <pc:sldMkLst>
          <pc:docMk/>
          <pc:sldMk cId="1427627579" sldId="265"/>
        </pc:sldMkLst>
        <pc:spChg chg="mod">
          <ac:chgData name="ef.duquevazquez" userId="e98ca7be-4693-4b4e-aac2-1fa4b3a593fd" providerId="ADAL" clId="{A7A556BA-E4AF-4639-8DB1-E3200DAF01B3}" dt="2023-10-25T21:42:00.297" v="428" actId="20577"/>
          <ac:spMkLst>
            <pc:docMk/>
            <pc:sldMk cId="1427627579" sldId="265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3:12:09.037" v="512" actId="1076"/>
          <ac:picMkLst>
            <pc:docMk/>
            <pc:sldMk cId="1427627579" sldId="265"/>
            <ac:picMk id="6" creationId="{60D1EE9E-114B-2FAB-E560-BD0F0A5FDF06}"/>
          </ac:picMkLst>
        </pc:picChg>
        <pc:picChg chg="del">
          <ac:chgData name="ef.duquevazquez" userId="e98ca7be-4693-4b4e-aac2-1fa4b3a593fd" providerId="ADAL" clId="{A7A556BA-E4AF-4639-8DB1-E3200DAF01B3}" dt="2023-10-25T21:42:17.263" v="434" actId="478"/>
          <ac:picMkLst>
            <pc:docMk/>
            <pc:sldMk cId="1427627579" sldId="265"/>
            <ac:picMk id="7" creationId="{51199F53-030C-71DD-B583-5A046B4570FD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00:11:15.272" v="528" actId="1076"/>
        <pc:sldMkLst>
          <pc:docMk/>
          <pc:sldMk cId="3484215528" sldId="266"/>
        </pc:sldMkLst>
        <pc:spChg chg="mod">
          <ac:chgData name="ef.duquevazquez" userId="e98ca7be-4693-4b4e-aac2-1fa4b3a593fd" providerId="ADAL" clId="{A7A556BA-E4AF-4639-8DB1-E3200DAF01B3}" dt="2023-10-25T21:42:03.537" v="430" actId="20577"/>
          <ac:spMkLst>
            <pc:docMk/>
            <pc:sldMk cId="3484215528" sldId="266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00:11:15.272" v="528" actId="1076"/>
          <ac:picMkLst>
            <pc:docMk/>
            <pc:sldMk cId="3484215528" sldId="266"/>
            <ac:picMk id="6" creationId="{D00CC017-EB84-4FFE-4707-86E8E4EF9395}"/>
          </ac:picMkLst>
        </pc:picChg>
        <pc:picChg chg="del">
          <ac:chgData name="ef.duquevazquez" userId="e98ca7be-4693-4b4e-aac2-1fa4b3a593fd" providerId="ADAL" clId="{A7A556BA-E4AF-4639-8DB1-E3200DAF01B3}" dt="2023-10-25T21:42:18.657" v="435" actId="478"/>
          <ac:picMkLst>
            <pc:docMk/>
            <pc:sldMk cId="3484215528" sldId="266"/>
            <ac:picMk id="9" creationId="{35A541CD-9833-7340-F55A-A7EE06103123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3:53.805" v="665" actId="1037"/>
        <pc:sldMkLst>
          <pc:docMk/>
          <pc:sldMk cId="2257884419" sldId="267"/>
        </pc:sldMkLst>
        <pc:spChg chg="mod">
          <ac:chgData name="ef.duquevazquez" userId="e98ca7be-4693-4b4e-aac2-1fa4b3a593fd" providerId="ADAL" clId="{A7A556BA-E4AF-4639-8DB1-E3200DAF01B3}" dt="2023-10-25T21:48:58.261" v="504" actId="20577"/>
          <ac:spMkLst>
            <pc:docMk/>
            <pc:sldMk cId="2257884419" sldId="267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3:53.805" v="665" actId="1037"/>
          <ac:spMkLst>
            <pc:docMk/>
            <pc:sldMk cId="2257884419" sldId="267"/>
            <ac:spMk id="5" creationId="{9D1511FD-FE3B-F917-4491-F742DB5A5949}"/>
          </ac:spMkLst>
        </pc:spChg>
        <pc:spChg chg="add del mod">
          <ac:chgData name="ef.duquevazquez" userId="e98ca7be-4693-4b4e-aac2-1fa4b3a593fd" providerId="ADAL" clId="{A7A556BA-E4AF-4639-8DB1-E3200DAF01B3}" dt="2023-10-26T14:43:43.883" v="652" actId="478"/>
          <ac:spMkLst>
            <pc:docMk/>
            <pc:sldMk cId="2257884419" sldId="267"/>
            <ac:spMk id="13" creationId="{C315A17D-2A71-4E1B-7D9D-052FF7D2383E}"/>
          </ac:spMkLst>
        </pc:spChg>
        <pc:graphicFrameChg chg="add del mod modGraphic">
          <ac:chgData name="ef.duquevazquez" userId="e98ca7be-4693-4b4e-aac2-1fa4b3a593fd" providerId="ADAL" clId="{A7A556BA-E4AF-4639-8DB1-E3200DAF01B3}" dt="2023-10-25T21:48:19.011" v="492" actId="478"/>
          <ac:graphicFrameMkLst>
            <pc:docMk/>
            <pc:sldMk cId="2257884419" sldId="267"/>
            <ac:graphicFrameMk id="5" creationId="{DF73E8BD-6A7C-8C2E-3FD9-06E0F362FCAF}"/>
          </ac:graphicFrameMkLst>
        </pc:graphicFrameChg>
        <pc:picChg chg="add mod">
          <ac:chgData name="ef.duquevazquez" userId="e98ca7be-4693-4b4e-aac2-1fa4b3a593fd" providerId="ADAL" clId="{A7A556BA-E4AF-4639-8DB1-E3200DAF01B3}" dt="2023-10-25T21:48:46.234" v="496" actId="1076"/>
          <ac:picMkLst>
            <pc:docMk/>
            <pc:sldMk cId="2257884419" sldId="267"/>
            <ac:picMk id="7" creationId="{07FFD3C8-876D-6F19-ED86-5C347A5C5E1A}"/>
          </ac:picMkLst>
        </pc:picChg>
        <pc:picChg chg="del">
          <ac:chgData name="ef.duquevazquez" userId="e98ca7be-4693-4b4e-aac2-1fa4b3a593fd" providerId="ADAL" clId="{A7A556BA-E4AF-4639-8DB1-E3200DAF01B3}" dt="2023-10-25T21:47:33.885" v="485" actId="478"/>
          <ac:picMkLst>
            <pc:docMk/>
            <pc:sldMk cId="2257884419" sldId="267"/>
            <ac:picMk id="9" creationId="{35A541CD-9833-7340-F55A-A7EE06103123}"/>
          </ac:picMkLst>
        </pc:picChg>
        <pc:picChg chg="add mod">
          <ac:chgData name="ef.duquevazquez" userId="e98ca7be-4693-4b4e-aac2-1fa4b3a593fd" providerId="ADAL" clId="{A7A556BA-E4AF-4639-8DB1-E3200DAF01B3}" dt="2023-10-25T21:50:06.278" v="506" actId="1076"/>
          <ac:picMkLst>
            <pc:docMk/>
            <pc:sldMk cId="2257884419" sldId="267"/>
            <ac:picMk id="10" creationId="{FCF027EA-A900-741F-B9AB-AE12A6BF81F1}"/>
          </ac:picMkLst>
        </pc:picChg>
        <pc:picChg chg="add del mod">
          <ac:chgData name="ef.duquevazquez" userId="e98ca7be-4693-4b4e-aac2-1fa4b3a593fd" providerId="ADAL" clId="{A7A556BA-E4AF-4639-8DB1-E3200DAF01B3}" dt="2023-10-26T14:43:42.175" v="651" actId="478"/>
          <ac:picMkLst>
            <pc:docMk/>
            <pc:sldMk cId="2257884419" sldId="267"/>
            <ac:picMk id="12" creationId="{D55CA0B2-19EF-1ED3-4B6D-ABE3D6350934}"/>
          </ac:picMkLst>
        </pc:picChg>
      </pc:sldChg>
      <pc:sldChg chg="new del">
        <pc:chgData name="ef.duquevazquez" userId="e98ca7be-4693-4b4e-aac2-1fa4b3a593fd" providerId="ADAL" clId="{A7A556BA-E4AF-4639-8DB1-E3200DAF01B3}" dt="2023-10-26T00:11:44.177" v="531" actId="47"/>
        <pc:sldMkLst>
          <pc:docMk/>
          <pc:sldMk cId="3186155418" sldId="268"/>
        </pc:sldMkLst>
      </pc:sldChg>
      <pc:sldChg chg="addSp delSp modSp add mod">
        <pc:chgData name="ef.duquevazquez" userId="e98ca7be-4693-4b4e-aac2-1fa4b3a593fd" providerId="ADAL" clId="{A7A556BA-E4AF-4639-8DB1-E3200DAF01B3}" dt="2023-10-26T14:46:41.407" v="697" actId="1076"/>
        <pc:sldMkLst>
          <pc:docMk/>
          <pc:sldMk cId="553723339" sldId="269"/>
        </pc:sldMkLst>
        <pc:spChg chg="mod">
          <ac:chgData name="ef.duquevazquez" userId="e98ca7be-4693-4b4e-aac2-1fa4b3a593fd" providerId="ADAL" clId="{A7A556BA-E4AF-4639-8DB1-E3200DAF01B3}" dt="2023-10-26T00:13:17.833" v="580" actId="20577"/>
          <ac:spMkLst>
            <pc:docMk/>
            <pc:sldMk cId="553723339" sldId="269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5" creationId="{0E2DB016-F5A1-5457-8842-BC059079BB57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7" creationId="{74B3C82E-DAE5-D199-1EB4-FD5F6FE10EC4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8" creationId="{96F575F7-9290-ADCC-632B-316C92480D4B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10" creationId="{0ADC7BDE-F09F-DF5D-313C-DFCBEBCE5BEF}"/>
          </ac:spMkLst>
        </pc:spChg>
        <pc:spChg chg="add mod">
          <ac:chgData name="ef.duquevazquez" userId="e98ca7be-4693-4b4e-aac2-1fa4b3a593fd" providerId="ADAL" clId="{A7A556BA-E4AF-4639-8DB1-E3200DAF01B3}" dt="2023-10-26T14:46:41.407" v="697" actId="1076"/>
          <ac:spMkLst>
            <pc:docMk/>
            <pc:sldMk cId="553723339" sldId="269"/>
            <ac:spMk id="11" creationId="{B592E4DD-E870-C0B2-C807-98579F0607FB}"/>
          </ac:spMkLst>
        </pc:spChg>
        <pc:spChg chg="del">
          <ac:chgData name="ef.duquevazquez" userId="e98ca7be-4693-4b4e-aac2-1fa4b3a593fd" providerId="ADAL" clId="{A7A556BA-E4AF-4639-8DB1-E3200DAF01B3}" dt="2023-10-26T00:12:01.489" v="559" actId="478"/>
          <ac:spMkLst>
            <pc:docMk/>
            <pc:sldMk cId="553723339" sldId="269"/>
            <ac:spMk id="13" creationId="{C315A17D-2A71-4E1B-7D9D-052FF7D2383E}"/>
          </ac:spMkLst>
        </pc:spChg>
        <pc:picChg chg="add mod">
          <ac:chgData name="ef.duquevazquez" userId="e98ca7be-4693-4b4e-aac2-1fa4b3a593fd" providerId="ADAL" clId="{A7A556BA-E4AF-4639-8DB1-E3200DAF01B3}" dt="2023-10-26T00:12:24.672" v="567" actId="1076"/>
          <ac:picMkLst>
            <pc:docMk/>
            <pc:sldMk cId="553723339" sldId="269"/>
            <ac:picMk id="6" creationId="{BE6350BC-31CF-CB4C-45AB-9B9186035785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7" creationId="{07FFD3C8-876D-6F19-ED86-5C347A5C5E1A}"/>
          </ac:picMkLst>
        </pc:picChg>
        <pc:picChg chg="add mod">
          <ac:chgData name="ef.duquevazquez" userId="e98ca7be-4693-4b4e-aac2-1fa4b3a593fd" providerId="ADAL" clId="{A7A556BA-E4AF-4639-8DB1-E3200DAF01B3}" dt="2023-10-26T00:12:37.053" v="570" actId="1076"/>
          <ac:picMkLst>
            <pc:docMk/>
            <pc:sldMk cId="553723339" sldId="269"/>
            <ac:picMk id="9" creationId="{776DACCF-8D0F-6B6B-6096-073B39155813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10" creationId="{FCF027EA-A900-741F-B9AB-AE12A6BF81F1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12" creationId="{D55CA0B2-19EF-1ED3-4B6D-ABE3D6350934}"/>
          </ac:picMkLst>
        </pc:picChg>
        <pc:picChg chg="add mod">
          <ac:chgData name="ef.duquevazquez" userId="e98ca7be-4693-4b4e-aac2-1fa4b3a593fd" providerId="ADAL" clId="{A7A556BA-E4AF-4639-8DB1-E3200DAF01B3}" dt="2023-10-26T00:12:47.300" v="573" actId="1076"/>
          <ac:picMkLst>
            <pc:docMk/>
            <pc:sldMk cId="553723339" sldId="269"/>
            <ac:picMk id="14" creationId="{4836886E-6845-5DCD-3A25-D5C3E3FCA029}"/>
          </ac:picMkLst>
        </pc:picChg>
        <pc:picChg chg="add mod">
          <ac:chgData name="ef.duquevazquez" userId="e98ca7be-4693-4b4e-aac2-1fa4b3a593fd" providerId="ADAL" clId="{A7A556BA-E4AF-4639-8DB1-E3200DAF01B3}" dt="2023-10-26T00:12:58.172" v="576" actId="1076"/>
          <ac:picMkLst>
            <pc:docMk/>
            <pc:sldMk cId="553723339" sldId="269"/>
            <ac:picMk id="16" creationId="{2389B588-2A5E-3E69-522E-D63701BD8CD9}"/>
          </ac:picMkLst>
        </pc:picChg>
        <pc:picChg chg="add mod">
          <ac:chgData name="ef.duquevazquez" userId="e98ca7be-4693-4b4e-aac2-1fa4b3a593fd" providerId="ADAL" clId="{A7A556BA-E4AF-4639-8DB1-E3200DAF01B3}" dt="2023-10-26T00:13:10.988" v="579" actId="1076"/>
          <ac:picMkLst>
            <pc:docMk/>
            <pc:sldMk cId="553723339" sldId="269"/>
            <ac:picMk id="18" creationId="{2EFAB12B-833D-AFE1-578D-4C717416021F}"/>
          </ac:picMkLst>
        </pc:picChg>
      </pc:sldChg>
      <pc:sldChg chg="addSp delSp modSp add mod ord">
        <pc:chgData name="ef.duquevazquez" userId="e98ca7be-4693-4b4e-aac2-1fa4b3a593fd" providerId="ADAL" clId="{A7A556BA-E4AF-4639-8DB1-E3200DAF01B3}" dt="2023-10-26T14:46:13.804" v="695" actId="20577"/>
        <pc:sldMkLst>
          <pc:docMk/>
          <pc:sldMk cId="3864492060" sldId="270"/>
        </pc:sldMkLst>
        <pc:spChg chg="mod">
          <ac:chgData name="ef.duquevazquez" userId="e98ca7be-4693-4b4e-aac2-1fa4b3a593fd" providerId="ADAL" clId="{A7A556BA-E4AF-4639-8DB1-E3200DAF01B3}" dt="2023-10-26T00:13:27.687" v="585" actId="20577"/>
          <ac:spMkLst>
            <pc:docMk/>
            <pc:sldMk cId="3864492060" sldId="270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5:40.454" v="675" actId="1076"/>
          <ac:spMkLst>
            <pc:docMk/>
            <pc:sldMk cId="3864492060" sldId="270"/>
            <ac:spMk id="5" creationId="{EC71919F-3B6A-74C7-4116-BD94C1154975}"/>
          </ac:spMkLst>
        </pc:spChg>
        <pc:spChg chg="add mod">
          <ac:chgData name="ef.duquevazquez" userId="e98ca7be-4693-4b4e-aac2-1fa4b3a593fd" providerId="ADAL" clId="{A7A556BA-E4AF-4639-8DB1-E3200DAF01B3}" dt="2023-10-26T14:45:56.724" v="685" actId="20577"/>
          <ac:spMkLst>
            <pc:docMk/>
            <pc:sldMk cId="3864492060" sldId="270"/>
            <ac:spMk id="6" creationId="{007B4B4E-C7D7-6C7D-D6CB-881A9AE42D08}"/>
          </ac:spMkLst>
        </pc:spChg>
        <pc:spChg chg="add mod">
          <ac:chgData name="ef.duquevazquez" userId="e98ca7be-4693-4b4e-aac2-1fa4b3a593fd" providerId="ADAL" clId="{A7A556BA-E4AF-4639-8DB1-E3200DAF01B3}" dt="2023-10-26T14:45:58.909" v="687" actId="20577"/>
          <ac:spMkLst>
            <pc:docMk/>
            <pc:sldMk cId="3864492060" sldId="270"/>
            <ac:spMk id="8" creationId="{565D17BB-A1DF-8C62-4BF3-9BC3BCB21728}"/>
          </ac:spMkLst>
        </pc:spChg>
        <pc:spChg chg="add mod">
          <ac:chgData name="ef.duquevazquez" userId="e98ca7be-4693-4b4e-aac2-1fa4b3a593fd" providerId="ADAL" clId="{A7A556BA-E4AF-4639-8DB1-E3200DAF01B3}" dt="2023-10-26T14:46:06.559" v="691" actId="20577"/>
          <ac:spMkLst>
            <pc:docMk/>
            <pc:sldMk cId="3864492060" sldId="270"/>
            <ac:spMk id="9" creationId="{C8461A56-12A4-8111-080E-D9680D934A82}"/>
          </ac:spMkLst>
        </pc:spChg>
        <pc:spChg chg="add mod">
          <ac:chgData name="ef.duquevazquez" userId="e98ca7be-4693-4b4e-aac2-1fa4b3a593fd" providerId="ADAL" clId="{A7A556BA-E4AF-4639-8DB1-E3200DAF01B3}" dt="2023-10-26T14:46:13.804" v="695" actId="20577"/>
          <ac:spMkLst>
            <pc:docMk/>
            <pc:sldMk cId="3864492060" sldId="270"/>
            <ac:spMk id="11" creationId="{DE08D1C6-F5EE-0F9A-9AEE-3FDF4112A869}"/>
          </ac:spMkLst>
        </pc:sp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6" creationId="{BE6350BC-31CF-CB4C-45AB-9B9186035785}"/>
          </ac:picMkLst>
        </pc:picChg>
        <pc:picChg chg="add mod">
          <ac:chgData name="ef.duquevazquez" userId="e98ca7be-4693-4b4e-aac2-1fa4b3a593fd" providerId="ADAL" clId="{A7A556BA-E4AF-4639-8DB1-E3200DAF01B3}" dt="2023-10-26T00:13:51.409" v="590" actId="1076"/>
          <ac:picMkLst>
            <pc:docMk/>
            <pc:sldMk cId="3864492060" sldId="270"/>
            <ac:picMk id="7" creationId="{E6821315-D943-A751-8A37-83002D31112B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9" creationId="{776DACCF-8D0F-6B6B-6096-073B39155813}"/>
          </ac:picMkLst>
        </pc:picChg>
        <pc:picChg chg="add mod">
          <ac:chgData name="ef.duquevazquez" userId="e98ca7be-4693-4b4e-aac2-1fa4b3a593fd" providerId="ADAL" clId="{A7A556BA-E4AF-4639-8DB1-E3200DAF01B3}" dt="2023-10-26T00:14:14.370" v="597" actId="1076"/>
          <ac:picMkLst>
            <pc:docMk/>
            <pc:sldMk cId="3864492060" sldId="270"/>
            <ac:picMk id="10" creationId="{137E2FF3-EF94-B219-C868-B4BD20436C98}"/>
          </ac:picMkLst>
        </pc:picChg>
        <pc:picChg chg="add mod">
          <ac:chgData name="ef.duquevazquez" userId="e98ca7be-4693-4b4e-aac2-1fa4b3a593fd" providerId="ADAL" clId="{A7A556BA-E4AF-4639-8DB1-E3200DAF01B3}" dt="2023-10-26T00:14:15.440" v="598" actId="1076"/>
          <ac:picMkLst>
            <pc:docMk/>
            <pc:sldMk cId="3864492060" sldId="270"/>
            <ac:picMk id="12" creationId="{C314A97A-F509-BA0E-BF9E-6C38BE04FCEC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4" creationId="{4836886E-6845-5DCD-3A25-D5C3E3FCA029}"/>
          </ac:picMkLst>
        </pc:picChg>
        <pc:picChg chg="add mod">
          <ac:chgData name="ef.duquevazquez" userId="e98ca7be-4693-4b4e-aac2-1fa4b3a593fd" providerId="ADAL" clId="{A7A556BA-E4AF-4639-8DB1-E3200DAF01B3}" dt="2023-10-26T00:14:28.762" v="601" actId="1076"/>
          <ac:picMkLst>
            <pc:docMk/>
            <pc:sldMk cId="3864492060" sldId="270"/>
            <ac:picMk id="15" creationId="{1629216F-B4E3-8817-9B24-B09E5D10D4BA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6" creationId="{2389B588-2A5E-3E69-522E-D63701BD8CD9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8" creationId="{2EFAB12B-833D-AFE1-578D-4C717416021F}"/>
          </ac:picMkLst>
        </pc:picChg>
        <pc:picChg chg="add mod">
          <ac:chgData name="ef.duquevazquez" userId="e98ca7be-4693-4b4e-aac2-1fa4b3a593fd" providerId="ADAL" clId="{A7A556BA-E4AF-4639-8DB1-E3200DAF01B3}" dt="2023-10-26T00:14:39.540" v="604" actId="1076"/>
          <ac:picMkLst>
            <pc:docMk/>
            <pc:sldMk cId="3864492060" sldId="270"/>
            <ac:picMk id="19" creationId="{962AE1ED-CAE8-450B-1348-56454236257F}"/>
          </ac:picMkLst>
        </pc:picChg>
      </pc:sldChg>
      <pc:sldChg chg="addSp delSp modSp add mod ord">
        <pc:chgData name="ef.duquevazquez" userId="e98ca7be-4693-4b4e-aac2-1fa4b3a593fd" providerId="ADAL" clId="{A7A556BA-E4AF-4639-8DB1-E3200DAF01B3}" dt="2023-10-26T14:43:35.220" v="649" actId="1582"/>
        <pc:sldMkLst>
          <pc:docMk/>
          <pc:sldMk cId="947047481" sldId="271"/>
        </pc:sldMkLst>
        <pc:spChg chg="mod">
          <ac:chgData name="ef.duquevazquez" userId="e98ca7be-4693-4b4e-aac2-1fa4b3a593fd" providerId="ADAL" clId="{A7A556BA-E4AF-4639-8DB1-E3200DAF01B3}" dt="2023-10-26T14:22:06.160" v="609" actId="20577"/>
          <ac:spMkLst>
            <pc:docMk/>
            <pc:sldMk cId="947047481" sldId="271"/>
            <ac:spMk id="3" creationId="{BF018E4B-5ED6-88C2-3921-BB66ECAFC09B}"/>
          </ac:spMkLst>
        </pc:spChg>
        <pc:spChg chg="del mod ord">
          <ac:chgData name="ef.duquevazquez" userId="e98ca7be-4693-4b4e-aac2-1fa4b3a593fd" providerId="ADAL" clId="{A7A556BA-E4AF-4639-8DB1-E3200DAF01B3}" dt="2023-10-26T14:43:02.731" v="645" actId="478"/>
          <ac:spMkLst>
            <pc:docMk/>
            <pc:sldMk cId="947047481" sldId="271"/>
            <ac:spMk id="13" creationId="{C315A17D-2A71-4E1B-7D9D-052FF7D2383E}"/>
          </ac:spMkLst>
        </pc:spChg>
        <pc:spChg chg="add mod">
          <ac:chgData name="ef.duquevazquez" userId="e98ca7be-4693-4b4e-aac2-1fa4b3a593fd" providerId="ADAL" clId="{A7A556BA-E4AF-4639-8DB1-E3200DAF01B3}" dt="2023-10-26T14:43:35.220" v="649" actId="1582"/>
          <ac:spMkLst>
            <pc:docMk/>
            <pc:sldMk cId="947047481" sldId="271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A7A556BA-E4AF-4639-8DB1-E3200DAF01B3}" dt="2023-10-26T14:23:55.384" v="615" actId="1076"/>
          <ac:picMkLst>
            <pc:docMk/>
            <pc:sldMk cId="947047481" sldId="271"/>
            <ac:picMk id="6" creationId="{84F2270B-02CC-FD92-4655-E988DDB88625}"/>
          </ac:picMkLst>
        </pc:picChg>
        <pc:picChg chg="del">
          <ac:chgData name="ef.duquevazquez" userId="e98ca7be-4693-4b4e-aac2-1fa4b3a593fd" providerId="ADAL" clId="{A7A556BA-E4AF-4639-8DB1-E3200DAF01B3}" dt="2023-10-26T14:23:45.882" v="610" actId="478"/>
          <ac:picMkLst>
            <pc:docMk/>
            <pc:sldMk cId="947047481" sldId="271"/>
            <ac:picMk id="7" creationId="{07FFD3C8-876D-6F19-ED86-5C347A5C5E1A}"/>
          </ac:picMkLst>
        </pc:picChg>
        <pc:picChg chg="add del">
          <ac:chgData name="ef.duquevazquez" userId="e98ca7be-4693-4b4e-aac2-1fa4b3a593fd" providerId="ADAL" clId="{A7A556BA-E4AF-4639-8DB1-E3200DAF01B3}" dt="2023-10-26T14:42:01.736" v="621" actId="22"/>
          <ac:picMkLst>
            <pc:docMk/>
            <pc:sldMk cId="947047481" sldId="271"/>
            <ac:picMk id="9" creationId="{4EEBEF7B-E6DD-92F6-5D39-465563ECFCCE}"/>
          </ac:picMkLst>
        </pc:picChg>
        <pc:picChg chg="mod">
          <ac:chgData name="ef.duquevazquez" userId="e98ca7be-4693-4b4e-aac2-1fa4b3a593fd" providerId="ADAL" clId="{A7A556BA-E4AF-4639-8DB1-E3200DAF01B3}" dt="2023-10-26T14:24:00.589" v="618" actId="1076"/>
          <ac:picMkLst>
            <pc:docMk/>
            <pc:sldMk cId="947047481" sldId="271"/>
            <ac:picMk id="10" creationId="{FCF027EA-A900-741F-B9AB-AE12A6BF81F1}"/>
          </ac:picMkLst>
        </pc:picChg>
        <pc:picChg chg="del">
          <ac:chgData name="ef.duquevazquez" userId="e98ca7be-4693-4b4e-aac2-1fa4b3a593fd" providerId="ADAL" clId="{A7A556BA-E4AF-4639-8DB1-E3200DAF01B3}" dt="2023-10-26T14:24:07.212" v="619" actId="478"/>
          <ac:picMkLst>
            <pc:docMk/>
            <pc:sldMk cId="947047481" sldId="271"/>
            <ac:picMk id="12" creationId="{D55CA0B2-19EF-1ED3-4B6D-ABE3D6350934}"/>
          </ac:picMkLst>
        </pc:picChg>
        <pc:picChg chg="add mod">
          <ac:chgData name="ef.duquevazquez" userId="e98ca7be-4693-4b4e-aac2-1fa4b3a593fd" providerId="ADAL" clId="{A7A556BA-E4AF-4639-8DB1-E3200DAF01B3}" dt="2023-10-26T14:42:51.798" v="643" actId="1076"/>
          <ac:picMkLst>
            <pc:docMk/>
            <pc:sldMk cId="947047481" sldId="271"/>
            <ac:picMk id="14" creationId="{486918D3-E706-E977-87F6-F8884A18EDD5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25.206" v="716" actId="1076"/>
        <pc:sldMkLst>
          <pc:docMk/>
          <pc:sldMk cId="4195722935" sldId="272"/>
        </pc:sldMkLst>
        <pc:spChg chg="mod">
          <ac:chgData name="ef.duquevazquez" userId="e98ca7be-4693-4b4e-aac2-1fa4b3a593fd" providerId="ADAL" clId="{A7A556BA-E4AF-4639-8DB1-E3200DAF01B3}" dt="2023-10-26T14:48:28.264" v="700" actId="20577"/>
          <ac:spMkLst>
            <pc:docMk/>
            <pc:sldMk cId="4195722935" sldId="272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4:49:25.206" v="716" actId="1076"/>
          <ac:picMkLst>
            <pc:docMk/>
            <pc:sldMk cId="4195722935" sldId="272"/>
            <ac:picMk id="6" creationId="{02E5A362-6F18-6BC4-4394-316ED85FEF5F}"/>
          </ac:picMkLst>
        </pc:picChg>
        <pc:picChg chg="del">
          <ac:chgData name="ef.duquevazquez" userId="e98ca7be-4693-4b4e-aac2-1fa4b3a593fd" providerId="ADAL" clId="{A7A556BA-E4AF-4639-8DB1-E3200DAF01B3}" dt="2023-10-26T14:48:29.480" v="701" actId="478"/>
          <ac:picMkLst>
            <pc:docMk/>
            <pc:sldMk cId="4195722935" sldId="272"/>
            <ac:picMk id="7" creationId="{1F55D582-CC2B-CE21-E96F-A6CAC4EB4C0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39.241" v="719" actId="1076"/>
        <pc:sldMkLst>
          <pc:docMk/>
          <pc:sldMk cId="1537987861" sldId="273"/>
        </pc:sldMkLst>
        <pc:spChg chg="mod">
          <ac:chgData name="ef.duquevazquez" userId="e98ca7be-4693-4b4e-aac2-1fa4b3a593fd" providerId="ADAL" clId="{A7A556BA-E4AF-4639-8DB1-E3200DAF01B3}" dt="2023-10-26T14:48:33.460" v="703" actId="20577"/>
          <ac:spMkLst>
            <pc:docMk/>
            <pc:sldMk cId="1537987861" sldId="273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35.237" v="704" actId="478"/>
          <ac:picMkLst>
            <pc:docMk/>
            <pc:sldMk cId="1537987861" sldId="273"/>
            <ac:picMk id="6" creationId="{FD362611-F5B5-8894-CF05-E74F98CB6CD5}"/>
          </ac:picMkLst>
        </pc:picChg>
        <pc:picChg chg="add mod">
          <ac:chgData name="ef.duquevazquez" userId="e98ca7be-4693-4b4e-aac2-1fa4b3a593fd" providerId="ADAL" clId="{A7A556BA-E4AF-4639-8DB1-E3200DAF01B3}" dt="2023-10-26T14:49:39.241" v="719" actId="1076"/>
          <ac:picMkLst>
            <pc:docMk/>
            <pc:sldMk cId="1537987861" sldId="273"/>
            <ac:picMk id="7" creationId="{5C4052D8-C887-C9B4-EF46-E585F11B6C48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50.903" v="722" actId="1076"/>
        <pc:sldMkLst>
          <pc:docMk/>
          <pc:sldMk cId="2639672708" sldId="274"/>
        </pc:sldMkLst>
        <pc:spChg chg="mod">
          <ac:chgData name="ef.duquevazquez" userId="e98ca7be-4693-4b4e-aac2-1fa4b3a593fd" providerId="ADAL" clId="{A7A556BA-E4AF-4639-8DB1-E3200DAF01B3}" dt="2023-10-26T14:48:39.087" v="706" actId="20577"/>
          <ac:spMkLst>
            <pc:docMk/>
            <pc:sldMk cId="2639672708" sldId="274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0.458" v="707" actId="478"/>
          <ac:picMkLst>
            <pc:docMk/>
            <pc:sldMk cId="2639672708" sldId="274"/>
            <ac:picMk id="6" creationId="{8AC3819E-1AA9-CFD4-C057-F8DAC0F97A54}"/>
          </ac:picMkLst>
        </pc:picChg>
        <pc:picChg chg="add mod">
          <ac:chgData name="ef.duquevazquez" userId="e98ca7be-4693-4b4e-aac2-1fa4b3a593fd" providerId="ADAL" clId="{A7A556BA-E4AF-4639-8DB1-E3200DAF01B3}" dt="2023-10-26T14:49:50.903" v="722" actId="1076"/>
          <ac:picMkLst>
            <pc:docMk/>
            <pc:sldMk cId="2639672708" sldId="274"/>
            <ac:picMk id="7" creationId="{33B88DCB-C554-D16F-7685-7EE4B58F2AB6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50:04.972" v="725" actId="1076"/>
        <pc:sldMkLst>
          <pc:docMk/>
          <pc:sldMk cId="2630403324" sldId="275"/>
        </pc:sldMkLst>
        <pc:spChg chg="mod">
          <ac:chgData name="ef.duquevazquez" userId="e98ca7be-4693-4b4e-aac2-1fa4b3a593fd" providerId="ADAL" clId="{A7A556BA-E4AF-4639-8DB1-E3200DAF01B3}" dt="2023-10-26T14:48:44.600" v="710" actId="20577"/>
          <ac:spMkLst>
            <pc:docMk/>
            <pc:sldMk cId="2630403324" sldId="275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2.664" v="708" actId="478"/>
          <ac:picMkLst>
            <pc:docMk/>
            <pc:sldMk cId="2630403324" sldId="275"/>
            <ac:picMk id="6" creationId="{60D1EE9E-114B-2FAB-E560-BD0F0A5FDF06}"/>
          </ac:picMkLst>
        </pc:picChg>
        <pc:picChg chg="add mod">
          <ac:chgData name="ef.duquevazquez" userId="e98ca7be-4693-4b4e-aac2-1fa4b3a593fd" providerId="ADAL" clId="{A7A556BA-E4AF-4639-8DB1-E3200DAF01B3}" dt="2023-10-26T14:50:04.972" v="725" actId="1076"/>
          <ac:picMkLst>
            <pc:docMk/>
            <pc:sldMk cId="2630403324" sldId="275"/>
            <ac:picMk id="7" creationId="{E55C352E-DCC4-FA7E-21F6-C237292DD6F1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50:16.398" v="728" actId="1076"/>
        <pc:sldMkLst>
          <pc:docMk/>
          <pc:sldMk cId="124241094" sldId="276"/>
        </pc:sldMkLst>
        <pc:spChg chg="mod">
          <ac:chgData name="ef.duquevazquez" userId="e98ca7be-4693-4b4e-aac2-1fa4b3a593fd" providerId="ADAL" clId="{A7A556BA-E4AF-4639-8DB1-E3200DAF01B3}" dt="2023-10-26T14:48:47.974" v="712" actId="20577"/>
          <ac:spMkLst>
            <pc:docMk/>
            <pc:sldMk cId="124241094" sldId="276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9.257" v="713" actId="478"/>
          <ac:picMkLst>
            <pc:docMk/>
            <pc:sldMk cId="124241094" sldId="276"/>
            <ac:picMk id="6" creationId="{D00CC017-EB84-4FFE-4707-86E8E4EF9395}"/>
          </ac:picMkLst>
        </pc:picChg>
        <pc:picChg chg="add mod">
          <ac:chgData name="ef.duquevazquez" userId="e98ca7be-4693-4b4e-aac2-1fa4b3a593fd" providerId="ADAL" clId="{A7A556BA-E4AF-4639-8DB1-E3200DAF01B3}" dt="2023-10-26T14:50:16.398" v="728" actId="1076"/>
          <ac:picMkLst>
            <pc:docMk/>
            <pc:sldMk cId="124241094" sldId="276"/>
            <ac:picMk id="7" creationId="{00722BBF-A9A5-2CE0-E4C7-67B16D6A319E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05:00.444" v="758" actId="14100"/>
        <pc:sldMkLst>
          <pc:docMk/>
          <pc:sldMk cId="1217435268" sldId="277"/>
        </pc:sldMkLst>
        <pc:spChg chg="mod">
          <ac:chgData name="ef.duquevazquez" userId="e98ca7be-4693-4b4e-aac2-1fa4b3a593fd" providerId="ADAL" clId="{A7A556BA-E4AF-4639-8DB1-E3200DAF01B3}" dt="2023-10-26T14:54:29.280" v="737" actId="20577"/>
          <ac:spMkLst>
            <pc:docMk/>
            <pc:sldMk cId="1217435268" sldId="277"/>
            <ac:spMk id="3" creationId="{BF018E4B-5ED6-88C2-3921-BB66ECAFC09B}"/>
          </ac:spMkLst>
        </pc:spChg>
        <pc:spChg chg="mod ord">
          <ac:chgData name="ef.duquevazquez" userId="e98ca7be-4693-4b4e-aac2-1fa4b3a593fd" providerId="ADAL" clId="{A7A556BA-E4AF-4639-8DB1-E3200DAF01B3}" dt="2023-10-26T15:05:00.444" v="758" actId="14100"/>
          <ac:spMkLst>
            <pc:docMk/>
            <pc:sldMk cId="1217435268" sldId="277"/>
            <ac:spMk id="15" creationId="{9B5826A6-64B1-843B-453D-CE20EC15B5CA}"/>
          </ac:spMkLst>
        </pc:spChg>
        <pc:picChg chg="del">
          <ac:chgData name="ef.duquevazquez" userId="e98ca7be-4693-4b4e-aac2-1fa4b3a593fd" providerId="ADAL" clId="{A7A556BA-E4AF-4639-8DB1-E3200DAF01B3}" dt="2023-10-26T15:00:04.220" v="738" actId="478"/>
          <ac:picMkLst>
            <pc:docMk/>
            <pc:sldMk cId="1217435268" sldId="277"/>
            <ac:picMk id="6" creationId="{84F2270B-02CC-FD92-4655-E988DDB88625}"/>
          </ac:picMkLst>
        </pc:picChg>
        <pc:picChg chg="add mod">
          <ac:chgData name="ef.duquevazquez" userId="e98ca7be-4693-4b4e-aac2-1fa4b3a593fd" providerId="ADAL" clId="{A7A556BA-E4AF-4639-8DB1-E3200DAF01B3}" dt="2023-10-26T15:00:11.321" v="741" actId="1076"/>
          <ac:picMkLst>
            <pc:docMk/>
            <pc:sldMk cId="1217435268" sldId="277"/>
            <ac:picMk id="7" creationId="{5F3BE7A2-CB83-48B4-C200-94D8803EB190}"/>
          </ac:picMkLst>
        </pc:picChg>
        <pc:picChg chg="add mod">
          <ac:chgData name="ef.duquevazquez" userId="e98ca7be-4693-4b4e-aac2-1fa4b3a593fd" providerId="ADAL" clId="{A7A556BA-E4AF-4639-8DB1-E3200DAF01B3}" dt="2023-10-26T15:04:16.388" v="752" actId="1076"/>
          <ac:picMkLst>
            <pc:docMk/>
            <pc:sldMk cId="1217435268" sldId="277"/>
            <ac:picMk id="9" creationId="{68B63864-691A-2CCA-EFDC-3B008774114E}"/>
          </ac:picMkLst>
        </pc:picChg>
        <pc:picChg chg="add del">
          <ac:chgData name="ef.duquevazquez" userId="e98ca7be-4693-4b4e-aac2-1fa4b3a593fd" providerId="ADAL" clId="{A7A556BA-E4AF-4639-8DB1-E3200DAF01B3}" dt="2023-10-26T15:03:51.475" v="744" actId="478"/>
          <ac:picMkLst>
            <pc:docMk/>
            <pc:sldMk cId="1217435268" sldId="277"/>
            <ac:picMk id="14" creationId="{486918D3-E706-E977-87F6-F8884A18EDD5}"/>
          </ac:picMkLst>
        </pc:picChg>
      </pc:sldChg>
      <pc:sldChg chg="modSp add mod">
        <pc:chgData name="ef.duquevazquez" userId="e98ca7be-4693-4b4e-aac2-1fa4b3a593fd" providerId="ADAL" clId="{A7A556BA-E4AF-4639-8DB1-E3200DAF01B3}" dt="2023-10-26T14:54:26.604" v="735" actId="20577"/>
        <pc:sldMkLst>
          <pc:docMk/>
          <pc:sldMk cId="2567983587" sldId="278"/>
        </pc:sldMkLst>
        <pc:spChg chg="mod">
          <ac:chgData name="ef.duquevazquez" userId="e98ca7be-4693-4b4e-aac2-1fa4b3a593fd" providerId="ADAL" clId="{A7A556BA-E4AF-4639-8DB1-E3200DAF01B3}" dt="2023-10-26T14:54:26.604" v="735" actId="20577"/>
          <ac:spMkLst>
            <pc:docMk/>
            <pc:sldMk cId="2567983587" sldId="278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4:52:49.650" v="729" actId="14826"/>
          <ac:picMkLst>
            <pc:docMk/>
            <pc:sldMk cId="2567983587" sldId="278"/>
            <ac:picMk id="7" creationId="{E6821315-D943-A751-8A37-83002D31112B}"/>
          </ac:picMkLst>
        </pc:picChg>
        <pc:picChg chg="mod">
          <ac:chgData name="ef.duquevazquez" userId="e98ca7be-4693-4b4e-aac2-1fa4b3a593fd" providerId="ADAL" clId="{A7A556BA-E4AF-4639-8DB1-E3200DAF01B3}" dt="2023-10-26T14:53:00.032" v="730" actId="14826"/>
          <ac:picMkLst>
            <pc:docMk/>
            <pc:sldMk cId="2567983587" sldId="278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A7A556BA-E4AF-4639-8DB1-E3200DAF01B3}" dt="2023-10-26T14:53:06.757" v="731" actId="14826"/>
          <ac:picMkLst>
            <pc:docMk/>
            <pc:sldMk cId="2567983587" sldId="278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A7A556BA-E4AF-4639-8DB1-E3200DAF01B3}" dt="2023-10-26T14:53:17.795" v="732" actId="14826"/>
          <ac:picMkLst>
            <pc:docMk/>
            <pc:sldMk cId="2567983587" sldId="278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A7A556BA-E4AF-4639-8DB1-E3200DAF01B3}" dt="2023-10-26T14:53:26.693" v="733" actId="14826"/>
          <ac:picMkLst>
            <pc:docMk/>
            <pc:sldMk cId="2567983587" sldId="278"/>
            <ac:picMk id="19" creationId="{962AE1ED-CAE8-450B-1348-56454236257F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05.954" v="788" actId="14826"/>
        <pc:sldMkLst>
          <pc:docMk/>
          <pc:sldMk cId="1309481391" sldId="279"/>
        </pc:sldMkLst>
        <pc:spChg chg="mod">
          <ac:chgData name="ef.duquevazquez" userId="e98ca7be-4693-4b4e-aac2-1fa4b3a593fd" providerId="ADAL" clId="{A7A556BA-E4AF-4639-8DB1-E3200DAF01B3}" dt="2023-10-26T15:10:21.871" v="775" actId="20577"/>
          <ac:spMkLst>
            <pc:docMk/>
            <pc:sldMk cId="1309481391" sldId="279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05.954" v="788" actId="14826"/>
          <ac:picMkLst>
            <pc:docMk/>
            <pc:sldMk cId="1309481391" sldId="279"/>
            <ac:picMk id="6" creationId="{02E5A362-6F18-6BC4-4394-316ED85FEF5F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16.921" v="789" actId="14826"/>
        <pc:sldMkLst>
          <pc:docMk/>
          <pc:sldMk cId="3417501728" sldId="280"/>
        </pc:sldMkLst>
        <pc:spChg chg="mod">
          <ac:chgData name="ef.duquevazquez" userId="e98ca7be-4693-4b4e-aac2-1fa4b3a593fd" providerId="ADAL" clId="{A7A556BA-E4AF-4639-8DB1-E3200DAF01B3}" dt="2023-10-26T15:10:25.202" v="777" actId="20577"/>
          <ac:spMkLst>
            <pc:docMk/>
            <pc:sldMk cId="3417501728" sldId="280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16.921" v="789" actId="14826"/>
          <ac:picMkLst>
            <pc:docMk/>
            <pc:sldMk cId="3417501728" sldId="280"/>
            <ac:picMk id="7" creationId="{5C4052D8-C887-C9B4-EF46-E585F11B6C48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27.364" v="790" actId="14826"/>
        <pc:sldMkLst>
          <pc:docMk/>
          <pc:sldMk cId="870493208" sldId="281"/>
        </pc:sldMkLst>
        <pc:spChg chg="mod">
          <ac:chgData name="ef.duquevazquez" userId="e98ca7be-4693-4b4e-aac2-1fa4b3a593fd" providerId="ADAL" clId="{A7A556BA-E4AF-4639-8DB1-E3200DAF01B3}" dt="2023-10-26T15:10:28.983" v="779" actId="20577"/>
          <ac:spMkLst>
            <pc:docMk/>
            <pc:sldMk cId="870493208" sldId="281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27.364" v="790" actId="14826"/>
          <ac:picMkLst>
            <pc:docMk/>
            <pc:sldMk cId="870493208" sldId="281"/>
            <ac:picMk id="7" creationId="{33B88DCB-C554-D16F-7685-7EE4B58F2AB6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4:45.840" v="793" actId="1076"/>
        <pc:sldMkLst>
          <pc:docMk/>
          <pc:sldMk cId="2209418342" sldId="282"/>
        </pc:sldMkLst>
        <pc:spChg chg="mod">
          <ac:chgData name="ef.duquevazquez" userId="e98ca7be-4693-4b4e-aac2-1fa4b3a593fd" providerId="ADAL" clId="{A7A556BA-E4AF-4639-8DB1-E3200DAF01B3}" dt="2023-10-26T15:10:33.821" v="781" actId="20577"/>
          <ac:spMkLst>
            <pc:docMk/>
            <pc:sldMk cId="2209418342" sldId="282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5:14:45.840" v="793" actId="1076"/>
          <ac:picMkLst>
            <pc:docMk/>
            <pc:sldMk cId="2209418342" sldId="282"/>
            <ac:picMk id="6" creationId="{4D67BE1E-7A0C-B63B-6342-CE3C7B443A75}"/>
          </ac:picMkLst>
        </pc:picChg>
        <pc:picChg chg="del">
          <ac:chgData name="ef.duquevazquez" userId="e98ca7be-4693-4b4e-aac2-1fa4b3a593fd" providerId="ADAL" clId="{A7A556BA-E4AF-4639-8DB1-E3200DAF01B3}" dt="2023-10-26T15:07:58.569" v="763" actId="478"/>
          <ac:picMkLst>
            <pc:docMk/>
            <pc:sldMk cId="2209418342" sldId="282"/>
            <ac:picMk id="7" creationId="{E55C352E-DCC4-FA7E-21F6-C237292DD6F1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4:59.082" v="796" actId="1076"/>
        <pc:sldMkLst>
          <pc:docMk/>
          <pc:sldMk cId="1213424613" sldId="283"/>
        </pc:sldMkLst>
        <pc:spChg chg="mod">
          <ac:chgData name="ef.duquevazquez" userId="e98ca7be-4693-4b4e-aac2-1fa4b3a593fd" providerId="ADAL" clId="{A7A556BA-E4AF-4639-8DB1-E3200DAF01B3}" dt="2023-10-26T15:10:36.955" v="783" actId="20577"/>
          <ac:spMkLst>
            <pc:docMk/>
            <pc:sldMk cId="1213424613" sldId="283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5:14:59.082" v="796" actId="1076"/>
          <ac:picMkLst>
            <pc:docMk/>
            <pc:sldMk cId="1213424613" sldId="283"/>
            <ac:picMk id="6" creationId="{D00D37C3-BD54-2F7A-BB0D-4E82C71171C3}"/>
          </ac:picMkLst>
        </pc:picChg>
        <pc:picChg chg="del">
          <ac:chgData name="ef.duquevazquez" userId="e98ca7be-4693-4b4e-aac2-1fa4b3a593fd" providerId="ADAL" clId="{A7A556BA-E4AF-4639-8DB1-E3200DAF01B3}" dt="2023-10-26T15:08:01.471" v="764" actId="478"/>
          <ac:picMkLst>
            <pc:docMk/>
            <pc:sldMk cId="1213424613" sldId="283"/>
            <ac:picMk id="7" creationId="{00722BBF-A9A5-2CE0-E4C7-67B16D6A319E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26:46.594" v="864" actId="1037"/>
        <pc:sldMkLst>
          <pc:docMk/>
          <pc:sldMk cId="72745261" sldId="284"/>
        </pc:sldMkLst>
        <pc:spChg chg="mod">
          <ac:chgData name="ef.duquevazquez" userId="e98ca7be-4693-4b4e-aac2-1fa4b3a593fd" providerId="ADAL" clId="{A7A556BA-E4AF-4639-8DB1-E3200DAF01B3}" dt="2023-10-26T15:10:42.212" v="785" actId="20577"/>
          <ac:spMkLst>
            <pc:docMk/>
            <pc:sldMk cId="72745261" sldId="284"/>
            <ac:spMk id="3" creationId="{BF018E4B-5ED6-88C2-3921-BB66ECAFC09B}"/>
          </ac:spMkLst>
        </pc:spChg>
        <pc:spChg chg="mod ord">
          <ac:chgData name="ef.duquevazquez" userId="e98ca7be-4693-4b4e-aac2-1fa4b3a593fd" providerId="ADAL" clId="{A7A556BA-E4AF-4639-8DB1-E3200DAF01B3}" dt="2023-10-26T15:24:20.037" v="838" actId="14100"/>
          <ac:spMkLst>
            <pc:docMk/>
            <pc:sldMk cId="72745261" sldId="284"/>
            <ac:spMk id="15" creationId="{9B5826A6-64B1-843B-453D-CE20EC15B5CA}"/>
          </ac:spMkLst>
        </pc:spChg>
        <pc:picChg chg="add del">
          <ac:chgData name="ef.duquevazquez" userId="e98ca7be-4693-4b4e-aac2-1fa4b3a593fd" providerId="ADAL" clId="{A7A556BA-E4AF-4639-8DB1-E3200DAF01B3}" dt="2023-10-26T15:18:11.341" v="813" actId="478"/>
          <ac:picMkLst>
            <pc:docMk/>
            <pc:sldMk cId="72745261" sldId="284"/>
            <ac:picMk id="6" creationId="{77D8381C-CE6E-1AF5-D06D-2DC4F95B4882}"/>
          </ac:picMkLst>
        </pc:picChg>
        <pc:picChg chg="del">
          <ac:chgData name="ef.duquevazquez" userId="e98ca7be-4693-4b4e-aac2-1fa4b3a593fd" providerId="ADAL" clId="{A7A556BA-E4AF-4639-8DB1-E3200DAF01B3}" dt="2023-10-26T15:18:08.167" v="811" actId="478"/>
          <ac:picMkLst>
            <pc:docMk/>
            <pc:sldMk cId="72745261" sldId="284"/>
            <ac:picMk id="7" creationId="{5F3BE7A2-CB83-48B4-C200-94D8803EB190}"/>
          </ac:picMkLst>
        </pc:picChg>
        <pc:picChg chg="del">
          <ac:chgData name="ef.duquevazquez" userId="e98ca7be-4693-4b4e-aac2-1fa4b3a593fd" providerId="ADAL" clId="{A7A556BA-E4AF-4639-8DB1-E3200DAF01B3}" dt="2023-10-26T15:23:56.178" v="822" actId="478"/>
          <ac:picMkLst>
            <pc:docMk/>
            <pc:sldMk cId="72745261" sldId="284"/>
            <ac:picMk id="9" creationId="{68B63864-691A-2CCA-EFDC-3B008774114E}"/>
          </ac:picMkLst>
        </pc:picChg>
        <pc:picChg chg="mod">
          <ac:chgData name="ef.duquevazquez" userId="e98ca7be-4693-4b4e-aac2-1fa4b3a593fd" providerId="ADAL" clId="{A7A556BA-E4AF-4639-8DB1-E3200DAF01B3}" dt="2023-10-26T15:26:46.594" v="864" actId="1037"/>
          <ac:picMkLst>
            <pc:docMk/>
            <pc:sldMk cId="72745261" sldId="284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A7A556BA-E4AF-4639-8DB1-E3200DAF01B3}" dt="2023-10-26T15:18:34.663" v="820" actId="1076"/>
          <ac:picMkLst>
            <pc:docMk/>
            <pc:sldMk cId="72745261" sldId="284"/>
            <ac:picMk id="11" creationId="{9BF40ADA-B4E0-3D37-DD0D-21326A96FB9B}"/>
          </ac:picMkLst>
        </pc:picChg>
        <pc:picChg chg="add mod">
          <ac:chgData name="ef.duquevazquez" userId="e98ca7be-4693-4b4e-aac2-1fa4b3a593fd" providerId="ADAL" clId="{A7A556BA-E4AF-4639-8DB1-E3200DAF01B3}" dt="2023-10-26T15:24:03.291" v="825" actId="1076"/>
          <ac:picMkLst>
            <pc:docMk/>
            <pc:sldMk cId="72745261" sldId="284"/>
            <ac:picMk id="13" creationId="{8384CF3F-9379-68C9-60E2-82A7F0E375BB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6:43.381" v="810" actId="1076"/>
        <pc:sldMkLst>
          <pc:docMk/>
          <pc:sldMk cId="2285142205" sldId="285"/>
        </pc:sldMkLst>
        <pc:spChg chg="mod">
          <ac:chgData name="ef.duquevazquez" userId="e98ca7be-4693-4b4e-aac2-1fa4b3a593fd" providerId="ADAL" clId="{A7A556BA-E4AF-4639-8DB1-E3200DAF01B3}" dt="2023-10-26T15:10:45.879" v="787" actId="20577"/>
          <ac:spMkLst>
            <pc:docMk/>
            <pc:sldMk cId="2285142205" sldId="285"/>
            <ac:spMk id="3" creationId="{BF018E4B-5ED6-88C2-3921-BB66ECAFC09B}"/>
          </ac:spMkLst>
        </pc:spChg>
        <pc:spChg chg="mod">
          <ac:chgData name="ef.duquevazquez" userId="e98ca7be-4693-4b4e-aac2-1fa4b3a593fd" providerId="ADAL" clId="{A7A556BA-E4AF-4639-8DB1-E3200DAF01B3}" dt="2023-10-26T15:16:20.042" v="805" actId="1076"/>
          <ac:spMkLst>
            <pc:docMk/>
            <pc:sldMk cId="2285142205" sldId="285"/>
            <ac:spMk id="11" creationId="{DE08D1C6-F5EE-0F9A-9AEE-3FDF4112A869}"/>
          </ac:spMkLst>
        </pc:spChg>
        <pc:picChg chg="mod">
          <ac:chgData name="ef.duquevazquez" userId="e98ca7be-4693-4b4e-aac2-1fa4b3a593fd" providerId="ADAL" clId="{A7A556BA-E4AF-4639-8DB1-E3200DAF01B3}" dt="2023-10-26T15:15:20.595" v="797" actId="14826"/>
          <ac:picMkLst>
            <pc:docMk/>
            <pc:sldMk cId="2285142205" sldId="285"/>
            <ac:picMk id="7" creationId="{E6821315-D943-A751-8A37-83002D31112B}"/>
          </ac:picMkLst>
        </pc:picChg>
        <pc:picChg chg="mod">
          <ac:chgData name="ef.duquevazquez" userId="e98ca7be-4693-4b4e-aac2-1fa4b3a593fd" providerId="ADAL" clId="{A7A556BA-E4AF-4639-8DB1-E3200DAF01B3}" dt="2023-10-26T15:15:28.758" v="798" actId="14826"/>
          <ac:picMkLst>
            <pc:docMk/>
            <pc:sldMk cId="2285142205" sldId="285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A7A556BA-E4AF-4639-8DB1-E3200DAF01B3}" dt="2023-10-26T15:15:39.491" v="799" actId="14826"/>
          <ac:picMkLst>
            <pc:docMk/>
            <pc:sldMk cId="2285142205" sldId="285"/>
            <ac:picMk id="12" creationId="{C314A97A-F509-BA0E-BF9E-6C38BE04FCEC}"/>
          </ac:picMkLst>
        </pc:picChg>
        <pc:picChg chg="add mod">
          <ac:chgData name="ef.duquevazquez" userId="e98ca7be-4693-4b4e-aac2-1fa4b3a593fd" providerId="ADAL" clId="{A7A556BA-E4AF-4639-8DB1-E3200DAF01B3}" dt="2023-10-26T15:16:22.140" v="806" actId="1076"/>
          <ac:picMkLst>
            <pc:docMk/>
            <pc:sldMk cId="2285142205" sldId="285"/>
            <ac:picMk id="14" creationId="{78953BAE-1EBE-D2B1-A3E5-69D267441D72}"/>
          </ac:picMkLst>
        </pc:picChg>
        <pc:picChg chg="del">
          <ac:chgData name="ef.duquevazquez" userId="e98ca7be-4693-4b4e-aac2-1fa4b3a593fd" providerId="ADAL" clId="{A7A556BA-E4AF-4639-8DB1-E3200DAF01B3}" dt="2023-10-26T15:08:51.645" v="768" actId="478"/>
          <ac:picMkLst>
            <pc:docMk/>
            <pc:sldMk cId="2285142205" sldId="285"/>
            <ac:picMk id="15" creationId="{1629216F-B4E3-8817-9B24-B09E5D10D4BA}"/>
          </ac:picMkLst>
        </pc:picChg>
        <pc:picChg chg="add mod">
          <ac:chgData name="ef.duquevazquez" userId="e98ca7be-4693-4b4e-aac2-1fa4b3a593fd" providerId="ADAL" clId="{A7A556BA-E4AF-4639-8DB1-E3200DAF01B3}" dt="2023-10-26T15:16:43.381" v="810" actId="1076"/>
          <ac:picMkLst>
            <pc:docMk/>
            <pc:sldMk cId="2285142205" sldId="285"/>
            <ac:picMk id="16" creationId="{56A8F883-939B-6F4C-904E-68A64C4DC90F}"/>
          </ac:picMkLst>
        </pc:picChg>
        <pc:picChg chg="del">
          <ac:chgData name="ef.duquevazquez" userId="e98ca7be-4693-4b4e-aac2-1fa4b3a593fd" providerId="ADAL" clId="{A7A556BA-E4AF-4639-8DB1-E3200DAF01B3}" dt="2023-10-26T15:08:53.085" v="769" actId="478"/>
          <ac:picMkLst>
            <pc:docMk/>
            <pc:sldMk cId="2285142205" sldId="285"/>
            <ac:picMk id="19" creationId="{962AE1ED-CAE8-450B-1348-56454236257F}"/>
          </ac:picMkLst>
        </pc:picChg>
      </pc:sldChg>
      <pc:sldChg chg="addSp delSp 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654987058" sldId="286"/>
        </pc:sldMkLst>
        <pc:spChg chg="mod">
          <ac:chgData name="ef.duquevazquez" userId="e98ca7be-4693-4b4e-aac2-1fa4b3a593fd" providerId="ADAL" clId="{A7A556BA-E4AF-4639-8DB1-E3200DAF01B3}" dt="2023-10-26T15:27:16.858" v="869" actId="20577"/>
          <ac:spMkLst>
            <pc:docMk/>
            <pc:sldMk cId="654987058" sldId="286"/>
            <ac:spMk id="3" creationId="{BF018E4B-5ED6-88C2-3921-BB66ECAFC09B}"/>
          </ac:spMkLst>
        </pc:spChg>
        <pc:picChg chg="add del mod">
          <ac:chgData name="ef.duquevazquez" userId="e98ca7be-4693-4b4e-aac2-1fa4b3a593fd" providerId="ADAL" clId="{A7A556BA-E4AF-4639-8DB1-E3200DAF01B3}" dt="2023-10-26T15:27:53.812" v="882" actId="14826"/>
          <ac:picMkLst>
            <pc:docMk/>
            <pc:sldMk cId="654987058" sldId="286"/>
            <ac:picMk id="6" creationId="{02E5A362-6F18-6BC4-4394-316ED85FEF5F}"/>
          </ac:picMkLst>
        </pc:picChg>
      </pc:sldChg>
      <pc:sldChg chg="new add del">
        <pc:chgData name="ef.duquevazquez" userId="e98ca7be-4693-4b4e-aac2-1fa4b3a593fd" providerId="ADAL" clId="{A7A556BA-E4AF-4639-8DB1-E3200DAF01B3}" dt="2023-10-26T15:09:52.619" v="773" actId="47"/>
        <pc:sldMkLst>
          <pc:docMk/>
          <pc:sldMk cId="2309821778" sldId="286"/>
        </pc:sldMkLst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2584865229" sldId="287"/>
        </pc:sldMkLst>
        <pc:spChg chg="mod">
          <ac:chgData name="ef.duquevazquez" userId="e98ca7be-4693-4b4e-aac2-1fa4b3a593fd" providerId="ADAL" clId="{A7A556BA-E4AF-4639-8DB1-E3200DAF01B3}" dt="2023-10-26T15:27:20.029" v="871" actId="20577"/>
          <ac:spMkLst>
            <pc:docMk/>
            <pc:sldMk cId="2584865229" sldId="287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28:07.056" v="883" actId="14826"/>
          <ac:picMkLst>
            <pc:docMk/>
            <pc:sldMk cId="2584865229" sldId="287"/>
            <ac:picMk id="7" creationId="{5C4052D8-C887-C9B4-EF46-E585F11B6C48}"/>
          </ac:picMkLst>
        </pc:pic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717026216" sldId="288"/>
        </pc:sldMkLst>
        <pc:spChg chg="mod">
          <ac:chgData name="ef.duquevazquez" userId="e98ca7be-4693-4b4e-aac2-1fa4b3a593fd" providerId="ADAL" clId="{A7A556BA-E4AF-4639-8DB1-E3200DAF01B3}" dt="2023-10-26T15:27:22.752" v="873" actId="20577"/>
          <ac:spMkLst>
            <pc:docMk/>
            <pc:sldMk cId="717026216" sldId="288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28:15.017" v="884" actId="14826"/>
          <ac:picMkLst>
            <pc:docMk/>
            <pc:sldMk cId="717026216" sldId="288"/>
            <ac:picMk id="7" creationId="{33B88DCB-C554-D16F-7685-7EE4B58F2AB6}"/>
          </ac:picMkLst>
        </pc:pic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515399961" sldId="289"/>
        </pc:sldMkLst>
        <pc:spChg chg="mod">
          <ac:chgData name="ef.duquevazquez" userId="e98ca7be-4693-4b4e-aac2-1fa4b3a593fd" providerId="ADAL" clId="{A7A556BA-E4AF-4639-8DB1-E3200DAF01B3}" dt="2023-10-26T15:27:25.544" v="875" actId="20577"/>
          <ac:spMkLst>
            <pc:docMk/>
            <pc:sldMk cId="515399961" sldId="289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1543763967" sldId="290"/>
        </pc:sldMkLst>
        <pc:spChg chg="mod">
          <ac:chgData name="ef.duquevazquez" userId="e98ca7be-4693-4b4e-aac2-1fa4b3a593fd" providerId="ADAL" clId="{A7A556BA-E4AF-4639-8DB1-E3200DAF01B3}" dt="2023-10-26T15:27:28.401" v="877" actId="20577"/>
          <ac:spMkLst>
            <pc:docMk/>
            <pc:sldMk cId="1543763967" sldId="290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2670866155" sldId="291"/>
        </pc:sldMkLst>
        <pc:spChg chg="mod">
          <ac:chgData name="ef.duquevazquez" userId="e98ca7be-4693-4b4e-aac2-1fa4b3a593fd" providerId="ADAL" clId="{A7A556BA-E4AF-4639-8DB1-E3200DAF01B3}" dt="2023-10-26T15:27:31.550" v="879" actId="20577"/>
          <ac:spMkLst>
            <pc:docMk/>
            <pc:sldMk cId="2670866155" sldId="291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1143215813" sldId="292"/>
        </pc:sldMkLst>
        <pc:spChg chg="mod">
          <ac:chgData name="ef.duquevazquez" userId="e98ca7be-4693-4b4e-aac2-1fa4b3a593fd" providerId="ADAL" clId="{A7A556BA-E4AF-4639-8DB1-E3200DAF01B3}" dt="2023-10-26T15:27:35.240" v="881" actId="20577"/>
          <ac:spMkLst>
            <pc:docMk/>
            <pc:sldMk cId="1143215813" sldId="292"/>
            <ac:spMk id="3" creationId="{BF018E4B-5ED6-88C2-3921-BB66ECAFC09B}"/>
          </ac:spMkLst>
        </pc:spChg>
      </pc:sldChg>
    </pc:docChg>
  </pc:docChgLst>
  <pc:docChgLst>
    <pc:chgData name="ef.duquevazquez" userId="e98ca7be-4693-4b4e-aac2-1fa4b3a593fd" providerId="ADAL" clId="{CC032F28-DD1D-4673-8BBE-B34D8E3A26F6}"/>
    <pc:docChg chg="custSel modSld">
      <pc:chgData name="ef.duquevazquez" userId="e98ca7be-4693-4b4e-aac2-1fa4b3a593fd" providerId="ADAL" clId="{CC032F28-DD1D-4673-8BBE-B34D8E3A26F6}" dt="2023-10-27T17:10:04.876" v="37" actId="1076"/>
      <pc:docMkLst>
        <pc:docMk/>
      </pc:docMkLst>
      <pc:sldChg chg="addSp delSp modSp mod">
        <pc:chgData name="ef.duquevazquez" userId="e98ca7be-4693-4b4e-aac2-1fa4b3a593fd" providerId="ADAL" clId="{CC032F28-DD1D-4673-8BBE-B34D8E3A26F6}" dt="2023-10-27T17:10:04.876" v="37" actId="1076"/>
        <pc:sldMkLst>
          <pc:docMk/>
          <pc:sldMk cId="2257884419" sldId="267"/>
        </pc:sldMkLst>
        <pc:picChg chg="add del mod">
          <ac:chgData name="ef.duquevazquez" userId="e98ca7be-4693-4b4e-aac2-1fa4b3a593fd" providerId="ADAL" clId="{CC032F28-DD1D-4673-8BBE-B34D8E3A26F6}" dt="2023-10-27T00:04:42.835" v="35" actId="478"/>
          <ac:picMkLst>
            <pc:docMk/>
            <pc:sldMk cId="2257884419" sldId="267"/>
            <ac:picMk id="6" creationId="{F5938AE9-9078-1FB5-C56A-E86B35FB9420}"/>
          </ac:picMkLst>
        </pc:picChg>
        <pc:picChg chg="add del mod">
          <ac:chgData name="ef.duquevazquez" userId="e98ca7be-4693-4b4e-aac2-1fa4b3a593fd" providerId="ADAL" clId="{CC032F28-DD1D-4673-8BBE-B34D8E3A26F6}" dt="2023-10-27T00:04:44.546" v="36" actId="478"/>
          <ac:picMkLst>
            <pc:docMk/>
            <pc:sldMk cId="2257884419" sldId="267"/>
            <ac:picMk id="8" creationId="{60415A4A-F5B4-7B91-9DBE-768E95E6B9EF}"/>
          </ac:picMkLst>
        </pc:picChg>
        <pc:picChg chg="mod">
          <ac:chgData name="ef.duquevazquez" userId="e98ca7be-4693-4b4e-aac2-1fa4b3a593fd" providerId="ADAL" clId="{CC032F28-DD1D-4673-8BBE-B34D8E3A26F6}" dt="2023-10-27T17:10:04.876" v="37" actId="1076"/>
          <ac:picMkLst>
            <pc:docMk/>
            <pc:sldMk cId="2257884419" sldId="267"/>
            <ac:picMk id="10" creationId="{FCF027EA-A900-741F-B9AB-AE12A6BF81F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6C176-CA46-A04B-4F41-022487FE7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7D6ECD-0FB3-4489-C615-82A981CEB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8DEF0B-1DD4-6B77-D825-12F496F2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3ABA98-590F-A853-36D8-0DFB1243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F66E88-F6EB-9133-BCCC-169304CC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108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BB6A6-FECD-A175-B4C3-EE129FC9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A59B16-2CB5-57F6-742A-42E8225E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1E7E09-815F-6F04-913A-2D03FF04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61B817-C842-11E2-BC16-C34A872F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41FE46-4380-A092-B099-FBB6091D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6033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63F1AF7-E069-FF1D-89DA-6CC09D172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BF6A8E-FD6E-856F-4F74-36CB6C280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A5D70E-8884-21DF-FE82-C9F3C1FF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F53667-DFB3-3147-E20E-A2C6AE53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80E811-D499-7059-DFB3-22DEEDF4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047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D192D-296E-8232-24A1-83A5967A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B77700-16F5-C8FA-D89E-32EBB83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2D831C-6766-4C0F-2EA9-CB5F718A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6F4655-F210-E249-836D-51D55E06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AFBA9C-11DE-282B-CF29-769AC403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038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B77E2-692F-B391-9BBC-51847170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82F059-4D76-0888-EA41-79939071C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04A82B-46F9-FB5C-86D6-7232E907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9055CE-6242-FD78-163C-A2039DD6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1669EE-2CD1-0977-5D26-449DB171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248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90944-447A-3D8D-9438-ACAAB996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2846E3-8A77-DFC5-2B51-FE972326E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27DE4E-BF79-FA52-54B3-CE4425D9E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EBBCD2-CDC0-96B7-C750-38C263734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439844-C86A-292A-B7E8-25BCACA0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1C831-3EF7-8404-6422-F765B3E4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449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F7538-E682-DD65-8158-0A3290A2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42CEA9-F22C-2158-382A-0F1A9B89E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28FE6F-99FD-42BB-B7DF-7A7DCD728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41B885-8D33-1E53-47B2-067843FD1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348054-591E-62AF-27AD-06FC73A82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04C1EBC-D163-D658-14FA-6E49F392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CED7F0-AD75-4FFD-9C75-A741A2C6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668FD8-2E0C-9B08-0AB3-B0E81A51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140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D2602-EF26-7D69-7FE4-B1A22FDE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DF20E9-7DE7-517A-9732-6E3A1653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C549DC-2857-FE9C-E6A2-FA56CEE7A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70869B-D941-4298-F746-BF2ED4CC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806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3DA53E-AAC2-52C9-41F7-66334095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D238FD-66A2-11AA-93D1-90441C09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3E30AC-1C8D-540B-2DAC-0A635BCE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958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EE1E5-CB9A-8F09-9F71-404F6F163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095A1-2279-F46B-742A-8EA27DFB6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8A441C-E100-BFDF-FDF4-327E51241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CCAEBF-B2C3-8297-6985-FE591CBC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B8FEFB-CE40-24A8-F1FA-E4943CCE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BCBBC5-297E-76D4-3F64-26A70D2C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527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EC546-7D51-CC42-61B1-1FD0BF04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99299B-3B0E-16E1-AED1-739551345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06D041-ECA6-8C48-E60A-45E7EC568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9C58D1-54EB-15DB-DD67-29B9E2FC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CFD77C-C9BA-72B7-83C8-FE053F0D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3AD774-7275-CEDD-8AC0-21EFC10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312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5A2FAA-9121-9AF6-D6D7-BD035AC3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8E1E88-F171-09C1-1085-A5B6AAC29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6FBC06-DC60-FD6B-8D51-BABC26D43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7908-B096-43C7-9B46-8E1335769FDE}" type="datetimeFigureOut">
              <a:rPr lang="es-MX" smtClean="0"/>
              <a:t>27/10/2023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CBCCE-BAB3-A66C-777F-5A991A5A4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8F6A84-12B4-5E26-67AB-4BB5F4A25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004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4A489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2EE0857-40C3-40E3-B387-7FBF07A62174}"/>
              </a:ext>
            </a:extLst>
          </p:cNvPr>
          <p:cNvSpPr txBox="1"/>
          <p:nvPr/>
        </p:nvSpPr>
        <p:spPr>
          <a:xfrm>
            <a:off x="-9033" y="2096487"/>
            <a:ext cx="1221006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latin typeface="Arial" panose="020B0604020202020204" pitchFamily="34" charset="0"/>
              </a:rPr>
              <a:t>Resultados de la clasificación de las fases del ciclo celular de una célula de la línea celular </a:t>
            </a:r>
            <a:r>
              <a:rPr lang="es-MX" sz="2400" b="1" dirty="0" err="1">
                <a:latin typeface="Arial" panose="020B0604020202020204" pitchFamily="34" charset="0"/>
              </a:rPr>
              <a:t>Jurkat</a:t>
            </a:r>
            <a:r>
              <a:rPr lang="es-MX" sz="2400" b="1" dirty="0">
                <a:latin typeface="Arial" panose="020B0604020202020204" pitchFamily="34" charset="0"/>
              </a:rPr>
              <a:t> usando una Red Neuronal Convolucional y la técnica de aumento de datos WGAN-GP</a:t>
            </a:r>
            <a:endParaRPr lang="es-ES" sz="2400" b="1" dirty="0">
              <a:latin typeface="Raleway SemiBold"/>
              <a:cs typeface="Raleway SemiBold"/>
            </a:endParaRPr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73BA5600-002F-E8F6-9239-4F96DFC85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8" y="161925"/>
            <a:ext cx="1173178" cy="10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AD8C0DEF-A3E0-EA23-EED3-15C8C37FB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62" y="287029"/>
            <a:ext cx="3214120" cy="11523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12C231A-68DC-1DA4-A247-380AEDAF3FA2}"/>
              </a:ext>
            </a:extLst>
          </p:cNvPr>
          <p:cNvSpPr txBox="1"/>
          <p:nvPr/>
        </p:nvSpPr>
        <p:spPr>
          <a:xfrm>
            <a:off x="1" y="3093112"/>
            <a:ext cx="12191980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br>
              <a:rPr lang="es-MX" sz="2000" dirty="0">
                <a:latin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</a:rPr>
              <a:t>Doctorado en Biociencias</a:t>
            </a:r>
          </a:p>
          <a:p>
            <a:pPr algn="ctr"/>
            <a:endParaRPr lang="es-MX" sz="2400" dirty="0">
              <a:latin typeface="Arial" panose="020B0604020202020204" pitchFamily="34" charset="0"/>
              <a:cs typeface="Raleway SemiBold"/>
            </a:endParaRPr>
          </a:p>
          <a:p>
            <a:pPr algn="ctr"/>
            <a:r>
              <a:rPr lang="es-MX" sz="1600" dirty="0">
                <a:latin typeface="Arial" panose="020B0604020202020204" pitchFamily="34" charset="0"/>
                <a:cs typeface="Raleway SemiBold"/>
              </a:rPr>
              <a:t>Presenta</a:t>
            </a:r>
          </a:p>
          <a:p>
            <a:pPr algn="ctr"/>
            <a:r>
              <a:rPr lang="es-ES" sz="2400" dirty="0">
                <a:latin typeface="Raleway SemiBold"/>
                <a:cs typeface="Raleway SemiBold"/>
              </a:rPr>
              <a:t>M.B. Edgar Francisco Duque Vazquez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A997E46-3F90-6E4B-B7E7-5E5CD647D6A1}"/>
              </a:ext>
            </a:extLst>
          </p:cNvPr>
          <p:cNvCxnSpPr>
            <a:cxnSpLocks/>
          </p:cNvCxnSpPr>
          <p:nvPr/>
        </p:nvCxnSpPr>
        <p:spPr>
          <a:xfrm>
            <a:off x="0" y="6459616"/>
            <a:ext cx="12191980" cy="0"/>
          </a:xfrm>
          <a:prstGeom prst="line">
            <a:avLst/>
          </a:prstGeom>
          <a:ln w="38100">
            <a:solidFill>
              <a:srgbClr val="DEC23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7842352-EFA1-BD63-C7F4-683BAFC2ECBF}"/>
              </a:ext>
            </a:extLst>
          </p:cNvPr>
          <p:cNvSpPr/>
          <p:nvPr/>
        </p:nvSpPr>
        <p:spPr>
          <a:xfrm>
            <a:off x="0" y="6477722"/>
            <a:ext cx="12201033" cy="398384"/>
          </a:xfrm>
          <a:prstGeom prst="rect">
            <a:avLst/>
          </a:prstGeom>
          <a:solidFill>
            <a:srgbClr val="4A4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2F41D9-4DF9-14B0-45BF-DAF3BF24BF4C}"/>
              </a:ext>
            </a:extLst>
          </p:cNvPr>
          <p:cNvSpPr txBox="1"/>
          <p:nvPr/>
        </p:nvSpPr>
        <p:spPr>
          <a:xfrm>
            <a:off x="8993397" y="6503246"/>
            <a:ext cx="3216669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23" b="1" dirty="0">
                <a:solidFill>
                  <a:schemeClr val="bg1"/>
                </a:solidFill>
                <a:latin typeface="Raleway Regular"/>
                <a:cs typeface="Raleway Regular"/>
              </a:rPr>
              <a:t> </a:t>
            </a:r>
            <a:r>
              <a:rPr lang="es-MX" sz="1823" b="1" dirty="0">
                <a:solidFill>
                  <a:schemeClr val="bg1"/>
                </a:solidFill>
                <a:latin typeface="Raleway Regular"/>
                <a:cs typeface="Raleway Regular"/>
              </a:rPr>
              <a:t>Octubre 2023</a:t>
            </a:r>
            <a:endParaRPr lang="es-ES" sz="1823" b="1" dirty="0">
              <a:solidFill>
                <a:schemeClr val="bg1"/>
              </a:solidFill>
              <a:latin typeface="Raleway Regular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9986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D362611-F5B5-8894-CF05-E74F98CB6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0" y="644437"/>
            <a:ext cx="7573500" cy="60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AC3819E-1AA9-CFD4-C057-F8DAC0F97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0" y="799200"/>
            <a:ext cx="7573500" cy="60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1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0D1EE9E-114B-2FAB-E560-BD0F0A5FD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0" y="463462"/>
            <a:ext cx="7573500" cy="60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2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00CC017-EB84-4FFE-4707-86E8E4EF9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0" y="609600"/>
            <a:ext cx="7573500" cy="60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1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CF027EA-A900-741F-B9AB-AE12A6BF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065" y="742950"/>
            <a:ext cx="4624173" cy="21083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F2270B-02CC-FD92-4655-E988DDB8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584024"/>
            <a:ext cx="3454682" cy="607518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86918D3-E706-E977-87F6-F8884A18E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450" y="535084"/>
            <a:ext cx="3565038" cy="623881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B5826A6-64B1-843B-453D-CE20EC15B5CA}"/>
              </a:ext>
            </a:extLst>
          </p:cNvPr>
          <p:cNvSpPr/>
          <p:nvPr/>
        </p:nvSpPr>
        <p:spPr>
          <a:xfrm>
            <a:off x="8379450" y="3143250"/>
            <a:ext cx="3565038" cy="1209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704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pic>
        <p:nvPicPr>
          <p:cNvPr id="15" name="Imagen 1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629216F-B4E3-8817-9B24-B09E5D10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89" y="3685257"/>
            <a:ext cx="3840000" cy="2880000"/>
          </a:xfrm>
          <a:prstGeom prst="rect">
            <a:avLst/>
          </a:prstGeom>
        </p:spPr>
      </p:pic>
      <p:pic>
        <p:nvPicPr>
          <p:cNvPr id="19" name="Imagen 1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62AE1ED-CAE8-450B-1348-564542362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89" y="3685257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5873814" y="36839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86449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2E5A362-6F18-6BC4-4394-316ED85FE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27" y="571500"/>
            <a:ext cx="785812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2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C4052D8-C887-C9B4-EF46-E585F11B6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02" y="582930"/>
            <a:ext cx="7724775" cy="61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3B88DCB-C554-D16F-7685-7EE4B58F2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2" y="647700"/>
            <a:ext cx="75723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7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55C352E-DCC4-FA7E-21F6-C237292DD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62" y="632460"/>
            <a:ext cx="7686675" cy="61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0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EAB994A-3C63-15B6-F5CC-B4D340AE2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4" y="666750"/>
            <a:ext cx="757237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56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0722BBF-A9A5-2CE0-E4C7-67B16D6A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552450"/>
            <a:ext cx="7715249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CF027EA-A900-741F-B9AB-AE12A6BF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065" y="742950"/>
            <a:ext cx="4624173" cy="21083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3BE7A2-CB83-48B4-C200-94D8803E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9" y="493035"/>
            <a:ext cx="3363440" cy="63229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B63864-691A-2CCA-EFDC-3B0087741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205" y="463462"/>
            <a:ext cx="3358776" cy="6322916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B5826A6-64B1-843B-453D-CE20EC15B5CA}"/>
              </a:ext>
            </a:extLst>
          </p:cNvPr>
          <p:cNvSpPr/>
          <p:nvPr/>
        </p:nvSpPr>
        <p:spPr>
          <a:xfrm>
            <a:off x="9001125" y="3054418"/>
            <a:ext cx="3076575" cy="132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7435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29216F-B4E3-8817-9B24-B09E5D10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489" y="3685257"/>
            <a:ext cx="3840000" cy="288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2AE1ED-CAE8-450B-1348-564542362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489" y="3685257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5873814" y="36839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56798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02E5A362-6F18-6BC4-4394-316ED85FE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928" y="571500"/>
            <a:ext cx="7858123" cy="62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81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5C4052D8-C887-C9B4-EF46-E585F11B6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3603" y="582930"/>
            <a:ext cx="7724773" cy="61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01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33B88DCB-C554-D16F-7685-7EE4B58F2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13" y="647700"/>
            <a:ext cx="7572373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93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D67BE1E-7A0C-B63B-6342-CE3C7B443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65" y="609600"/>
            <a:ext cx="7715249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8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00D37C3-BD54-2F7A-BB0D-4E82C7117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65" y="581024"/>
            <a:ext cx="7560469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24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CF027EA-A900-741F-B9AB-AE12A6BF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415" y="704770"/>
            <a:ext cx="4624173" cy="21083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F40ADA-B4E0-3D37-DD0D-21326A96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9" y="571501"/>
            <a:ext cx="3314028" cy="621487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384CF3F-9379-68C9-60E2-82A7F0E37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0" y="571501"/>
            <a:ext cx="3352800" cy="62864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B5826A6-64B1-843B-453D-CE20EC15B5CA}"/>
              </a:ext>
            </a:extLst>
          </p:cNvPr>
          <p:cNvSpPr/>
          <p:nvPr/>
        </p:nvSpPr>
        <p:spPr>
          <a:xfrm>
            <a:off x="9001126" y="3140143"/>
            <a:ext cx="2998856" cy="132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745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653103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  <p:pic>
        <p:nvPicPr>
          <p:cNvPr id="14" name="Imagen 1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8953BAE-1EBE-D2B1-A3E5-69D267441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40" y="3806185"/>
            <a:ext cx="3840000" cy="2880000"/>
          </a:xfrm>
          <a:prstGeom prst="rect">
            <a:avLst/>
          </a:prstGeom>
        </p:spPr>
      </p:pic>
      <p:pic>
        <p:nvPicPr>
          <p:cNvPr id="16" name="Imagen 1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6A8F883-939B-6F4C-904E-68A64C4DC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9" y="3806185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4C5F85D-02DA-2984-64E5-DB937994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0" y="533400"/>
            <a:ext cx="7573500" cy="60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45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3BB288A-0AFA-065B-8FBD-0531EB291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0" y="638175"/>
            <a:ext cx="7573500" cy="60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8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1199F53-030C-71DD-B583-5A046B457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0" y="609600"/>
            <a:ext cx="7573500" cy="60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8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5A541CD-9833-7340-F55A-A7EE06103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0" y="676275"/>
            <a:ext cx="7573500" cy="60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07FFD3C8-876D-6F19-ED86-5C347A5C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78" y="584024"/>
            <a:ext cx="2099569" cy="5931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CF027EA-A900-741F-B9AB-AE12A6BF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130" y="926925"/>
            <a:ext cx="4972744" cy="226726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55CA0B2-19EF-1ED3-4B6D-ABE3D635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322" y="584024"/>
            <a:ext cx="3054468" cy="607518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D1511FD-FE3B-F917-4491-F742DB5A5949}"/>
              </a:ext>
            </a:extLst>
          </p:cNvPr>
          <p:cNvSpPr/>
          <p:nvPr/>
        </p:nvSpPr>
        <p:spPr>
          <a:xfrm>
            <a:off x="8284200" y="3009904"/>
            <a:ext cx="3565038" cy="1247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788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E6350BC-31CF-CB4C-45AB-9B9186035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644437"/>
            <a:ext cx="3840000" cy="2880000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76DACCF-8D0F-6B6B-6096-073B39155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64" y="644436"/>
            <a:ext cx="3840000" cy="2880000"/>
          </a:xfrm>
          <a:prstGeom prst="rect">
            <a:avLst/>
          </a:prstGeom>
        </p:spPr>
      </p:pic>
      <p:pic>
        <p:nvPicPr>
          <p:cNvPr id="14" name="Imagen 1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36886E-6845-5DCD-3A25-D5C3E3FCA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339" y="644436"/>
            <a:ext cx="3840000" cy="2880000"/>
          </a:xfrm>
          <a:prstGeom prst="rect">
            <a:avLst/>
          </a:prstGeom>
        </p:spPr>
      </p:pic>
      <p:pic>
        <p:nvPicPr>
          <p:cNvPr id="16" name="Imagen 1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389B588-2A5E-3E69-522E-D63701BD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14" y="3705409"/>
            <a:ext cx="3840000" cy="2880000"/>
          </a:xfrm>
          <a:prstGeom prst="rect">
            <a:avLst/>
          </a:prstGeom>
        </p:spPr>
      </p:pic>
      <p:pic>
        <p:nvPicPr>
          <p:cNvPr id="18" name="Imagen 1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EFAB12B-833D-AFE1-578D-4C7174160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486" y="3705409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E2DB016-F5A1-5457-8842-BC059079BB57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B3C82E-DAE5-D199-1EB4-FD5F6FE10EC4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F575F7-9290-ADCC-632B-316C92480D4B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DC7BDE-F09F-DF5D-313C-DFCBEBCE5BEF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92E4DD-E870-C0B2-C807-98579F0607FB}"/>
              </a:ext>
            </a:extLst>
          </p:cNvPr>
          <p:cNvSpPr txBox="1"/>
          <p:nvPr/>
        </p:nvSpPr>
        <p:spPr>
          <a:xfrm>
            <a:off x="6477486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55372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F55D582-CC2B-CE21-E96F-A6CAC4EB4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0" y="609600"/>
            <a:ext cx="7573500" cy="60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327</Words>
  <Application>Microsoft Office PowerPoint</Application>
  <PresentationFormat>Panorámica</PresentationFormat>
  <Paragraphs>54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Amasis MT Pro</vt:lpstr>
      <vt:lpstr>Arial</vt:lpstr>
      <vt:lpstr>Calibri</vt:lpstr>
      <vt:lpstr>Calibri Light</vt:lpstr>
      <vt:lpstr>Raleway Regular</vt:lpstr>
      <vt:lpstr>Raleway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ef.duquevazquez</dc:creator>
  <cp:lastModifiedBy>ef.duquevazquez</cp:lastModifiedBy>
  <cp:revision>1</cp:revision>
  <dcterms:created xsi:type="dcterms:W3CDTF">2023-10-25T21:28:29Z</dcterms:created>
  <dcterms:modified xsi:type="dcterms:W3CDTF">2023-10-27T17:10:15Z</dcterms:modified>
</cp:coreProperties>
</file>